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0" r:id="rId1"/>
  </p:sldMasterIdLst>
  <p:notesMasterIdLst>
    <p:notesMasterId r:id="rId8"/>
  </p:notesMasterIdLst>
  <p:sldIdLst>
    <p:sldId id="257" r:id="rId2"/>
    <p:sldId id="258" r:id="rId3"/>
    <p:sldId id="259"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lIns="0" tIns="0" rIns="0" bIns="0"/>
          <a:lstStyle/>
          <a:p>
            <a:endParaRPr/>
          </a:p>
        </p:txBody>
      </p:sp>
      <p:sp>
        <p:nvSpPr>
          <p:cNvPr id="3" name="Date Placeholder"/>
          <p:cNvSpPr>
            <a:spLocks noGrp="1"/>
          </p:cNvSpPr>
          <p:nvPr>
            <p:ph type="dt" sz="quarter" idx="1"/>
          </p:nvPr>
        </p:nvSpPr>
        <p:spPr>
          <a:prstGeom prst="rect">
            <a:avLst/>
          </a:prstGeom>
        </p:spPr>
        <p:txBody>
          <a:bodyPr lIns="0" tIns="0" rIns="0" bIns="0"/>
          <a:lstStyle/>
          <a:p>
            <a:endParaRPr/>
          </a:p>
        </p:txBody>
      </p:sp>
      <p:sp>
        <p:nvSpPr>
          <p:cNvPr id="4" name="Slide Image Placeholder"/>
          <p:cNvSpPr>
            <a:spLocks noGrp="1" noRot="1" noChangeAspect="1"/>
          </p:cNvSpPr>
          <p:nvPr>
            <p:ph type="sldImg" idx="2"/>
          </p:nvPr>
        </p:nvSpPr>
        <p:spPr>
          <a:prstGeom prst="rect">
            <a:avLst/>
          </a:prstGeom>
        </p:spPr>
        <p:txBody>
          <a:bodyPr lIns="0" tIns="0" rIns="0" bIns="0"/>
          <a:lstStyle/>
          <a:p>
            <a:endParaRPr/>
          </a:p>
        </p:txBody>
      </p:sp>
      <p:sp>
        <p:nvSpPr>
          <p:cNvPr id="5" name="Notes Placeholder"/>
          <p:cNvSpPr>
            <a:spLocks noGrp="1"/>
          </p:cNvSpPr>
          <p:nvPr>
            <p:ph type="body" sz="quarter" idx="3"/>
          </p:nvPr>
        </p:nvSpPr>
        <p:spPr>
          <a:prstGeom prst="rect">
            <a:avLst/>
          </a:prstGeom>
        </p:spPr>
        <p:txBody>
          <a:bodyPr lIns="0" tIns="0" rIns="0" bIns="0"/>
          <a:lstStyle/>
          <a:p>
            <a:endParaRPr/>
          </a:p>
        </p:txBody>
      </p:sp>
      <p:sp>
        <p:nvSpPr>
          <p:cNvPr id="6" name="Footer Placeholder"/>
          <p:cNvSpPr>
            <a:spLocks noGrp="1"/>
          </p:cNvSpPr>
          <p:nvPr>
            <p:ph type="ftr" sz="quarter" idx="4"/>
          </p:nvPr>
        </p:nvSpPr>
        <p:spPr>
          <a:prstGeom prst="rect">
            <a:avLst/>
          </a:prstGeom>
        </p:spPr>
        <p:txBody>
          <a:bodyPr lIns="0" tIns="0" rIns="0" bIns="0"/>
          <a:lstStyle/>
          <a:p>
            <a:endParaRPr/>
          </a:p>
        </p:txBody>
      </p:sp>
      <p:sp>
        <p:nvSpPr>
          <p:cNvPr id="7" name="Slide Number Placeholder"/>
          <p:cNvSpPr>
            <a:spLocks noGrp="1"/>
          </p:cNvSpPr>
          <p:nvPr>
            <p:ph type="sldNum" sz="quarter" idx="5"/>
          </p:nvPr>
        </p:nvSpPr>
        <p:spPr>
          <a:prstGeom prst="rect">
            <a:avLst/>
          </a:prstGeom>
        </p:spPr>
        <p:txBody>
          <a:bodyPr lIns="0" tIns="0" rIns="0" bIns="0"/>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0" tIns="0" rIns="0" bIns="0"/>
          <a:lstStyle/>
          <a:p>
            <a:r>
              <a:t>Save a working copy as a PowerPoint presentation (.pptx). Replace all bracketed prompts. Choose Home &gt; New Slide to use the named WVU DSPIRA layouts. Delete unused slides. Keep Arial and the inherited banner and footer. Add descriptive alt text and source credits to images. Check reading order and accessibility, then export a PDF for the lesson page. Keep this editable file for teachers.</a:t>
            </a:r>
          </a:p>
        </p:txBody>
      </p:sp>
      <p:sp>
        <p:nvSpPr>
          <p:cNvPr id="4" name="Slide Number Placeholder 3"/>
          <p:cNvSpPr>
            <a:spLocks noGrp="1"/>
          </p:cNvSpPr>
          <p:nvPr>
            <p:ph type="sldNum" idx="5"/>
          </p:nvPr>
        </p:nvSpPr>
        <p:spPr/>
        <p:txBody>
          <a:bodyPr lIns="0" tIns="0" rIns="0" bIns="0"/>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0" tIns="0" rIns="0" bIns="0"/>
          <a:lstStyle/>
          <a:p>
            <a:r>
              <a:t>Replace the question and goals with specific statements. Keep each goal brief and observable. Use this layout for comparisons or two related ideas.</a:t>
            </a:r>
          </a:p>
        </p:txBody>
      </p:sp>
      <p:sp>
        <p:nvSpPr>
          <p:cNvPr id="4" name="Slide Number Placeholder 3"/>
          <p:cNvSpPr>
            <a:spLocks noGrp="1"/>
          </p:cNvSpPr>
          <p:nvPr>
            <p:ph type="sldNum" idx="5"/>
          </p:nvPr>
        </p:nvSpPr>
        <p:spPr/>
        <p:txBody>
          <a:bodyPr lIns="0" tIns="0" rIns="0" bIns="0"/>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0" tIns="0" rIns="0" bIns="0"/>
          <a:lstStyle/>
          <a:p>
            <a:r>
              <a:t>Use the content placeholder to insert a figure, diagram, or other visual. Preserve its proportions. Add descriptive alt text and a source credit. Remove this prompt and unused placeholder icons before exporting. The explanation should remain understandable without relying on color alone.</a:t>
            </a:r>
          </a:p>
        </p:txBody>
      </p:sp>
      <p:sp>
        <p:nvSpPr>
          <p:cNvPr id="4" name="Slide Number Placeholder 3"/>
          <p:cNvSpPr>
            <a:spLocks noGrp="1"/>
          </p:cNvSpPr>
          <p:nvPr>
            <p:ph type="sldNum" idx="5"/>
          </p:nvPr>
        </p:nvSpPr>
        <p:spPr/>
        <p:txBody>
          <a:bodyPr lIns="0" tIns="0" rIns="0" bIns="0"/>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0" tIns="0" rIns="0" bIns="0"/>
          <a:lstStyle/>
          <a:p>
            <a:r>
              <a:t>Use one short action per paragraph. Add native numbering with Home &gt; Numbering when a sequence matters. Put longer explanations and teacher reminders in these notes. Split a crowded activity across slides instead of shrinking the font.</a:t>
            </a:r>
          </a:p>
        </p:txBody>
      </p:sp>
      <p:sp>
        <p:nvSpPr>
          <p:cNvPr id="4" name="Slide Number Placeholder 3"/>
          <p:cNvSpPr>
            <a:spLocks noGrp="1"/>
          </p:cNvSpPr>
          <p:nvPr>
            <p:ph type="sldNum" idx="5"/>
          </p:nvPr>
        </p:nvSpPr>
        <p:spPr/>
        <p:txBody>
          <a:bodyPr lIns="0" tIns="0" rIns="0" bIns="0"/>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0" tIns="0" rIns="0" bIns="0"/>
          <a:lstStyle/>
          <a:p>
            <a:r>
              <a:t>Use an editable chart or table when possible. Label axes and include units. Use the content placeholder icons to insert the relevant object. Add alt text to visuals. Use labels or patterns as well as color to distinguish data.</a:t>
            </a:r>
          </a:p>
        </p:txBody>
      </p:sp>
      <p:sp>
        <p:nvSpPr>
          <p:cNvPr id="4" name="Slide Number Placeholder 3"/>
          <p:cNvSpPr>
            <a:spLocks noGrp="1"/>
          </p:cNvSpPr>
          <p:nvPr>
            <p:ph type="sldNum" idx="5"/>
          </p:nvPr>
        </p:nvSpPr>
        <p:spPr/>
        <p:txBody>
          <a:bodyPr lIns="0" tIns="0" rIns="0" bIns="0"/>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0" tIns="0" rIns="0" bIns="0"/>
          <a:lstStyle/>
          <a:p>
            <a:r>
              <a:t>Adapt the prompts to the lesson. Leave time for students to discuss evidence and uncertainty. Add sources for any adapted questions. This layout also works for a summary or an exit ticket.</a:t>
            </a:r>
          </a:p>
        </p:txBody>
      </p:sp>
      <p:sp>
        <p:nvSpPr>
          <p:cNvPr id="4" name="Slide Number Placeholder 3"/>
          <p:cNvSpPr>
            <a:spLocks noGrp="1"/>
          </p:cNvSpPr>
          <p:nvPr>
            <p:ph type="sldNum" idx="5"/>
          </p:nvPr>
        </p:nvSpPr>
        <p:spPr/>
        <p:txBody>
          <a:bodyPr lIns="0" tIns="0" rIns="0" bIns="0"/>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sson title">
    <p:spTree>
      <p:nvGrpSpPr>
        <p:cNvPr id="1" name=""/>
        <p:cNvGrpSpPr/>
        <p:nvPr/>
      </p:nvGrpSpPr>
      <p:grpSpPr>
        <a:xfrm>
          <a:off x="0" y="0"/>
          <a:ext cx="0" cy="0"/>
          <a:chOff x="0" y="0"/>
          <a:chExt cx="0" cy="0"/>
        </a:xfrm>
      </p:grpSpPr>
      <p:sp>
        <p:nvSpPr>
          <p:cNvPr id="4" name="Lesson title title 0">
            <a:extLst>
              <a:ext uri="{FF2B5EF4-FFF2-40B4-BE49-F238E27FC236}">
                <a16:creationId xmlns:a16="http://schemas.microsoft.com/office/drawing/2014/main" id="{D0D053A8-BBDF-4114-AC0C-F41E42B0FC02}"/>
              </a:ext>
            </a:extLst>
          </p:cNvPr>
          <p:cNvSpPr>
            <a:spLocks noGrp="1"/>
          </p:cNvSpPr>
          <p:nvPr>
            <p:ph type="title"/>
          </p:nvPr>
        </p:nvSpPr>
        <p:spPr>
          <a:xfrm>
            <a:off x="609600" y="1695450"/>
            <a:ext cx="10972800" cy="1333500"/>
          </a:xfrm>
          <a:prstGeom prst="rect">
            <a:avLst/>
          </a:prstGeom>
          <a:noFill/>
          <a:ln w="0">
            <a:noFill/>
          </a:ln>
        </p:spPr>
        <p:txBody>
          <a:bodyPr lIns="0" tIns="0" rIns="0" bIns="0">
            <a:noAutofit/>
          </a:bodyPr>
          <a:lstStyle>
            <a:lvl1pPr>
              <a:defRPr sz="4350" b="1">
                <a:solidFill>
                  <a:srgbClr val="002855"/>
                </a:solidFill>
                <a:latin typeface="Arial"/>
                <a:ea typeface="Arial"/>
                <a:cs typeface="Arial"/>
              </a:defRPr>
            </a:lvl1pPr>
            <a:lvl2pPr>
              <a:defRPr sz="4350" b="1">
                <a:solidFill>
                  <a:srgbClr val="002855"/>
                </a:solidFill>
                <a:latin typeface="Arial"/>
                <a:ea typeface="Arial"/>
                <a:cs typeface="Arial"/>
              </a:defRPr>
            </a:lvl2pPr>
            <a:lvl3pPr>
              <a:defRPr sz="4350" b="1">
                <a:solidFill>
                  <a:srgbClr val="002855"/>
                </a:solidFill>
                <a:latin typeface="Arial"/>
                <a:ea typeface="Arial"/>
                <a:cs typeface="Arial"/>
              </a:defRPr>
            </a:lvl3pPr>
            <a:lvl4pPr>
              <a:defRPr sz="4350" b="1">
                <a:solidFill>
                  <a:srgbClr val="002855"/>
                </a:solidFill>
                <a:latin typeface="Arial"/>
                <a:ea typeface="Arial"/>
                <a:cs typeface="Arial"/>
              </a:defRPr>
            </a:lvl4pPr>
            <a:lvl5pPr>
              <a:defRPr sz="4350" b="1">
                <a:solidFill>
                  <a:srgbClr val="002855"/>
                </a:solidFill>
                <a:latin typeface="Arial"/>
                <a:ea typeface="Arial"/>
                <a:cs typeface="Arial"/>
              </a:defRPr>
            </a:lvl5pPr>
            <a:lvl6pPr>
              <a:defRPr sz="4350" b="1">
                <a:solidFill>
                  <a:srgbClr val="002855"/>
                </a:solidFill>
                <a:latin typeface="Arial"/>
                <a:ea typeface="Arial"/>
                <a:cs typeface="Arial"/>
              </a:defRPr>
            </a:lvl6pPr>
            <a:lvl7pPr>
              <a:defRPr sz="4350" b="1">
                <a:solidFill>
                  <a:srgbClr val="002855"/>
                </a:solidFill>
                <a:latin typeface="Arial"/>
                <a:ea typeface="Arial"/>
                <a:cs typeface="Arial"/>
              </a:defRPr>
            </a:lvl7pPr>
            <a:lvl8pPr>
              <a:defRPr sz="4350" b="1">
                <a:solidFill>
                  <a:srgbClr val="002855"/>
                </a:solidFill>
                <a:latin typeface="Arial"/>
                <a:ea typeface="Arial"/>
                <a:cs typeface="Arial"/>
              </a:defRPr>
            </a:lvl8pPr>
            <a:lvl9pPr>
              <a:defRPr sz="4350" b="1">
                <a:solidFill>
                  <a:srgbClr val="002855"/>
                </a:solidFill>
                <a:latin typeface="Arial"/>
                <a:ea typeface="Arial"/>
                <a:cs typeface="Arial"/>
              </a:defRPr>
            </a:lvl9pPr>
          </a:lstStyle>
          <a:p>
            <a:pPr>
              <a:defRPr sz="4350" b="1">
                <a:solidFill>
                  <a:srgbClr val="002855"/>
                </a:solidFill>
                <a:latin typeface="Arial"/>
                <a:ea typeface="Arial"/>
                <a:cs typeface="Arial"/>
              </a:defRPr>
            </a:pPr>
            <a:r>
              <a:rPr sz="4350" b="1">
                <a:solidFill>
                  <a:srgbClr val="002855"/>
                </a:solidFill>
                <a:latin typeface="Arial"/>
                <a:ea typeface="Arial"/>
                <a:cs typeface="Arial"/>
              </a:rPr>
              <a:t>[Lesson title]</a:t>
            </a:r>
          </a:p>
        </p:txBody>
      </p:sp>
      <p:sp>
        <p:nvSpPr>
          <p:cNvPr id="2" name="Lesson title subtitle 1">
            <a:extLst>
              <a:ext uri="{FF2B5EF4-FFF2-40B4-BE49-F238E27FC236}">
                <a16:creationId xmlns:a16="http://schemas.microsoft.com/office/drawing/2014/main" id="{ACBDC2AF-F434-4371-8E2A-17CCF7344C50}"/>
              </a:ext>
            </a:extLst>
          </p:cNvPr>
          <p:cNvSpPr>
            <a:spLocks noGrp="1"/>
          </p:cNvSpPr>
          <p:nvPr>
            <p:ph type="subTitle" idx="1"/>
          </p:nvPr>
        </p:nvSpPr>
        <p:spPr>
          <a:xfrm>
            <a:off x="609600" y="3219450"/>
            <a:ext cx="10668000" cy="857250"/>
          </a:xfrm>
          <a:prstGeom prst="rect">
            <a:avLst/>
          </a:prstGeom>
          <a:noFill/>
          <a:ln w="0">
            <a:noFill/>
          </a:ln>
        </p:spPr>
        <p:txBody>
          <a:bodyPr lIns="0" tIns="0" rIns="0" bIns="0">
            <a:noAutofit/>
          </a:bodyPr>
          <a:lstStyle>
            <a:lvl1pPr>
              <a:defRPr sz="2250" b="0">
                <a:solidFill>
                  <a:srgbClr val="222222"/>
                </a:solidFill>
                <a:latin typeface="Arial"/>
                <a:ea typeface="Arial"/>
                <a:cs typeface="Arial"/>
              </a:defRPr>
            </a:lvl1pPr>
            <a:lvl2pPr>
              <a:defRPr sz="2250" b="0">
                <a:solidFill>
                  <a:srgbClr val="222222"/>
                </a:solidFill>
                <a:latin typeface="Arial"/>
                <a:ea typeface="Arial"/>
                <a:cs typeface="Arial"/>
              </a:defRPr>
            </a:lvl2pPr>
            <a:lvl3pPr>
              <a:defRPr sz="2250" b="0">
                <a:solidFill>
                  <a:srgbClr val="222222"/>
                </a:solidFill>
                <a:latin typeface="Arial"/>
                <a:ea typeface="Arial"/>
                <a:cs typeface="Arial"/>
              </a:defRPr>
            </a:lvl3pPr>
            <a:lvl4pPr>
              <a:defRPr sz="2250" b="0">
                <a:solidFill>
                  <a:srgbClr val="222222"/>
                </a:solidFill>
                <a:latin typeface="Arial"/>
                <a:ea typeface="Arial"/>
                <a:cs typeface="Arial"/>
              </a:defRPr>
            </a:lvl4pPr>
            <a:lvl5pPr>
              <a:defRPr sz="2250" b="0">
                <a:solidFill>
                  <a:srgbClr val="222222"/>
                </a:solidFill>
                <a:latin typeface="Arial"/>
                <a:ea typeface="Arial"/>
                <a:cs typeface="Arial"/>
              </a:defRPr>
            </a:lvl5pPr>
            <a:lvl6pPr>
              <a:defRPr sz="2250" b="0">
                <a:solidFill>
                  <a:srgbClr val="222222"/>
                </a:solidFill>
                <a:latin typeface="Arial"/>
                <a:ea typeface="Arial"/>
                <a:cs typeface="Arial"/>
              </a:defRPr>
            </a:lvl6pPr>
            <a:lvl7pPr>
              <a:defRPr sz="2250" b="0">
                <a:solidFill>
                  <a:srgbClr val="222222"/>
                </a:solidFill>
                <a:latin typeface="Arial"/>
                <a:ea typeface="Arial"/>
                <a:cs typeface="Arial"/>
              </a:defRPr>
            </a:lvl7pPr>
            <a:lvl8pPr>
              <a:defRPr sz="2250" b="0">
                <a:solidFill>
                  <a:srgbClr val="222222"/>
                </a:solidFill>
                <a:latin typeface="Arial"/>
                <a:ea typeface="Arial"/>
                <a:cs typeface="Arial"/>
              </a:defRPr>
            </a:lvl8pPr>
            <a:lvl9pPr>
              <a:defRPr sz="2250" b="0">
                <a:solidFill>
                  <a:srgbClr val="222222"/>
                </a:solidFill>
                <a:latin typeface="Arial"/>
                <a:ea typeface="Arial"/>
                <a:cs typeface="Arial"/>
              </a:defRPr>
            </a:lvl9pPr>
          </a:lstStyle>
          <a:p>
            <a:pPr>
              <a:defRPr sz="2250" b="0">
                <a:solidFill>
                  <a:srgbClr val="222222"/>
                </a:solidFill>
                <a:latin typeface="Arial"/>
                <a:ea typeface="Arial"/>
                <a:cs typeface="Arial"/>
              </a:defRPr>
            </a:pPr>
            <a:r>
              <a:rPr sz="2250" b="0">
                <a:solidFill>
                  <a:srgbClr val="222222"/>
                </a:solidFill>
                <a:latin typeface="Arial"/>
                <a:ea typeface="Arial"/>
                <a:cs typeface="Arial"/>
              </a:rPr>
              <a:t>[A short description of the investigation]</a:t>
            </a:r>
          </a:p>
        </p:txBody>
      </p:sp>
      <p:sp>
        <p:nvSpPr>
          <p:cNvPr id="3" name="Lesson title body 2">
            <a:extLst>
              <a:ext uri="{FF2B5EF4-FFF2-40B4-BE49-F238E27FC236}">
                <a16:creationId xmlns:a16="http://schemas.microsoft.com/office/drawing/2014/main" id="{D8956F49-2416-4C96-921B-614B43DC6BB2}"/>
              </a:ext>
            </a:extLst>
          </p:cNvPr>
          <p:cNvSpPr>
            <a:spLocks noGrp="1"/>
          </p:cNvSpPr>
          <p:nvPr>
            <p:ph type="body" idx="2"/>
          </p:nvPr>
        </p:nvSpPr>
        <p:spPr>
          <a:xfrm>
            <a:off x="609600" y="4591050"/>
            <a:ext cx="10572750" cy="1028700"/>
          </a:xfrm>
          <a:prstGeom prst="rect">
            <a:avLst/>
          </a:prstGeom>
          <a:noFill/>
          <a:ln w="0">
            <a:noFill/>
          </a:ln>
        </p:spPr>
        <p:txBody>
          <a:bodyPr lIns="0" tIns="0" rIns="0" bIns="0">
            <a:noAutofit/>
          </a:bodyPr>
          <a:lstStyle>
            <a:lvl1pPr>
              <a:defRPr sz="1800" b="0">
                <a:solidFill>
                  <a:srgbClr val="222222"/>
                </a:solidFill>
                <a:latin typeface="Arial"/>
                <a:ea typeface="Arial"/>
                <a:cs typeface="Arial"/>
              </a:defRPr>
            </a:lvl1pPr>
            <a:lvl2pPr>
              <a:defRPr sz="1800" b="0">
                <a:solidFill>
                  <a:srgbClr val="222222"/>
                </a:solidFill>
                <a:latin typeface="Arial"/>
                <a:ea typeface="Arial"/>
                <a:cs typeface="Arial"/>
              </a:defRPr>
            </a:lvl2pPr>
            <a:lvl3pPr>
              <a:defRPr sz="1800" b="0">
                <a:solidFill>
                  <a:srgbClr val="222222"/>
                </a:solidFill>
                <a:latin typeface="Arial"/>
                <a:ea typeface="Arial"/>
                <a:cs typeface="Arial"/>
              </a:defRPr>
            </a:lvl3pPr>
            <a:lvl4pPr>
              <a:defRPr sz="1800" b="0">
                <a:solidFill>
                  <a:srgbClr val="222222"/>
                </a:solidFill>
                <a:latin typeface="Arial"/>
                <a:ea typeface="Arial"/>
                <a:cs typeface="Arial"/>
              </a:defRPr>
            </a:lvl4pPr>
            <a:lvl5pPr>
              <a:defRPr sz="1800" b="0">
                <a:solidFill>
                  <a:srgbClr val="222222"/>
                </a:solidFill>
                <a:latin typeface="Arial"/>
                <a:ea typeface="Arial"/>
                <a:cs typeface="Arial"/>
              </a:defRPr>
            </a:lvl5pPr>
            <a:lvl6pPr>
              <a:defRPr sz="1800" b="0">
                <a:solidFill>
                  <a:srgbClr val="222222"/>
                </a:solidFill>
                <a:latin typeface="Arial"/>
                <a:ea typeface="Arial"/>
                <a:cs typeface="Arial"/>
              </a:defRPr>
            </a:lvl6pPr>
            <a:lvl7pPr>
              <a:defRPr sz="1800" b="0">
                <a:solidFill>
                  <a:srgbClr val="222222"/>
                </a:solidFill>
                <a:latin typeface="Arial"/>
                <a:ea typeface="Arial"/>
                <a:cs typeface="Arial"/>
              </a:defRPr>
            </a:lvl7pPr>
            <a:lvl8pPr>
              <a:defRPr sz="1800" b="0">
                <a:solidFill>
                  <a:srgbClr val="222222"/>
                </a:solidFill>
                <a:latin typeface="Arial"/>
                <a:ea typeface="Arial"/>
                <a:cs typeface="Arial"/>
              </a:defRPr>
            </a:lvl8pPr>
            <a:lvl9pPr>
              <a:defRPr sz="1800" b="0">
                <a:solidFill>
                  <a:srgbClr val="222222"/>
                </a:solidFill>
                <a:latin typeface="Arial"/>
                <a:ea typeface="Arial"/>
                <a:cs typeface="Arial"/>
              </a:defRPr>
            </a:lvl9pPr>
          </a:lstStyle>
          <a:p>
            <a:pPr>
              <a:defRPr sz="1800" b="0">
                <a:solidFill>
                  <a:srgbClr val="222222"/>
                </a:solidFill>
                <a:latin typeface="Arial"/>
                <a:ea typeface="Arial"/>
                <a:cs typeface="Arial"/>
              </a:defRPr>
            </a:pPr>
            <a:r>
              <a:rPr sz="1800" b="0">
                <a:solidFill>
                  <a:srgbClr val="222222"/>
                </a:solidFill>
                <a:latin typeface="Arial"/>
                <a:ea typeface="Arial"/>
                <a:cs typeface="Arial"/>
              </a:rPr>
              <a:t>[Teacher or school]</a:t>
            </a:r>
          </a:p>
          <a:p>
            <a:pPr>
              <a:defRPr sz="1800" b="0">
                <a:solidFill>
                  <a:srgbClr val="222222"/>
                </a:solidFill>
                <a:latin typeface="Arial"/>
                <a:ea typeface="Arial"/>
                <a:cs typeface="Arial"/>
              </a:defRPr>
            </a:pPr>
            <a:r>
              <a:rPr sz="1800" b="0">
                <a:solidFill>
                  <a:srgbClr val="222222"/>
                </a:solidFill>
                <a:latin typeface="Arial"/>
                <a:ea typeface="Arial"/>
                <a:cs typeface="Arial"/>
              </a:rPr>
              <a:t>[Course / grade level]   [Date]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Question and goals">
    <p:spTree>
      <p:nvGrpSpPr>
        <p:cNvPr id="1" name=""/>
        <p:cNvGrpSpPr/>
        <p:nvPr/>
      </p:nvGrpSpPr>
      <p:grpSpPr>
        <a:xfrm>
          <a:off x="0" y="0"/>
          <a:ext cx="0" cy="0"/>
          <a:chOff x="0" y="0"/>
          <a:chExt cx="0" cy="0"/>
        </a:xfrm>
      </p:grpSpPr>
      <p:sp>
        <p:nvSpPr>
          <p:cNvPr id="4" name="Question and goals title 0">
            <a:extLst>
              <a:ext uri="{FF2B5EF4-FFF2-40B4-BE49-F238E27FC236}">
                <a16:creationId xmlns:a16="http://schemas.microsoft.com/office/drawing/2014/main" id="{D08231EE-6C7C-42AD-8215-BCBB995F24BD}"/>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lvl1pPr>
              <a:defRPr sz="3300" b="1">
                <a:solidFill>
                  <a:srgbClr val="002855"/>
                </a:solidFill>
                <a:latin typeface="Arial"/>
                <a:ea typeface="Arial"/>
                <a:cs typeface="Arial"/>
              </a:defRPr>
            </a:lvl1pPr>
            <a:lvl2pPr>
              <a:defRPr sz="3300" b="1">
                <a:solidFill>
                  <a:srgbClr val="002855"/>
                </a:solidFill>
                <a:latin typeface="Arial"/>
                <a:ea typeface="Arial"/>
                <a:cs typeface="Arial"/>
              </a:defRPr>
            </a:lvl2pPr>
            <a:lvl3pPr>
              <a:defRPr sz="3300" b="1">
                <a:solidFill>
                  <a:srgbClr val="002855"/>
                </a:solidFill>
                <a:latin typeface="Arial"/>
                <a:ea typeface="Arial"/>
                <a:cs typeface="Arial"/>
              </a:defRPr>
            </a:lvl3pPr>
            <a:lvl4pPr>
              <a:defRPr sz="3300" b="1">
                <a:solidFill>
                  <a:srgbClr val="002855"/>
                </a:solidFill>
                <a:latin typeface="Arial"/>
                <a:ea typeface="Arial"/>
                <a:cs typeface="Arial"/>
              </a:defRPr>
            </a:lvl4pPr>
            <a:lvl5pPr>
              <a:defRPr sz="3300" b="1">
                <a:solidFill>
                  <a:srgbClr val="002855"/>
                </a:solidFill>
                <a:latin typeface="Arial"/>
                <a:ea typeface="Arial"/>
                <a:cs typeface="Arial"/>
              </a:defRPr>
            </a:lvl5pPr>
            <a:lvl6pPr>
              <a:defRPr sz="3300" b="1">
                <a:solidFill>
                  <a:srgbClr val="002855"/>
                </a:solidFill>
                <a:latin typeface="Arial"/>
                <a:ea typeface="Arial"/>
                <a:cs typeface="Arial"/>
              </a:defRPr>
            </a:lvl6pPr>
            <a:lvl7pPr>
              <a:defRPr sz="3300" b="1">
                <a:solidFill>
                  <a:srgbClr val="002855"/>
                </a:solidFill>
                <a:latin typeface="Arial"/>
                <a:ea typeface="Arial"/>
                <a:cs typeface="Arial"/>
              </a:defRPr>
            </a:lvl7pPr>
            <a:lvl8pPr>
              <a:defRPr sz="3300" b="1">
                <a:solidFill>
                  <a:srgbClr val="002855"/>
                </a:solidFill>
                <a:latin typeface="Arial"/>
                <a:ea typeface="Arial"/>
                <a:cs typeface="Arial"/>
              </a:defRPr>
            </a:lvl8pPr>
            <a:lvl9pPr>
              <a:defRPr sz="3300" b="1">
                <a:solidFill>
                  <a:srgbClr val="002855"/>
                </a:solidFill>
                <a:latin typeface="Arial"/>
                <a:ea typeface="Arial"/>
                <a:cs typeface="Arial"/>
              </a:defRPr>
            </a:lvl9pPr>
          </a:lstStyle>
          <a:p>
            <a:pPr>
              <a:defRPr sz="3300" b="1">
                <a:solidFill>
                  <a:srgbClr val="002855"/>
                </a:solidFill>
                <a:latin typeface="Arial"/>
                <a:ea typeface="Arial"/>
                <a:cs typeface="Arial"/>
              </a:defRPr>
            </a:pPr>
            <a:r>
              <a:rPr sz="3300" b="1">
                <a:solidFill>
                  <a:srgbClr val="002855"/>
                </a:solidFill>
                <a:latin typeface="Arial"/>
                <a:ea typeface="Arial"/>
                <a:cs typeface="Arial"/>
              </a:rPr>
              <a:t>Our investigation</a:t>
            </a:r>
          </a:p>
        </p:txBody>
      </p:sp>
      <p:sp>
        <p:nvSpPr>
          <p:cNvPr id="2" name="Question and goals body 1">
            <a:extLst>
              <a:ext uri="{FF2B5EF4-FFF2-40B4-BE49-F238E27FC236}">
                <a16:creationId xmlns:a16="http://schemas.microsoft.com/office/drawing/2014/main" id="{5A4E4205-F64E-4654-BD6B-D20017501888}"/>
              </a:ext>
            </a:extLst>
          </p:cNvPr>
          <p:cNvSpPr>
            <a:spLocks noGrp="1"/>
          </p:cNvSpPr>
          <p:nvPr>
            <p:ph type="body" idx="1"/>
          </p:nvPr>
        </p:nvSpPr>
        <p:spPr>
          <a:xfrm>
            <a:off x="609600" y="2133600"/>
            <a:ext cx="5162550" cy="3448050"/>
          </a:xfrm>
          <a:prstGeom prst="rect">
            <a:avLst/>
          </a:prstGeom>
          <a:noFill/>
          <a:ln w="0">
            <a:noFill/>
          </a:ln>
        </p:spPr>
        <p:txBody>
          <a:bodyPr lIns="0" tIns="0" rIns="0" bIns="0">
            <a:noAutofit/>
          </a:bodyPr>
          <a:lstStyle>
            <a:lvl1pPr>
              <a:defRPr sz="2400" b="0">
                <a:solidFill>
                  <a:srgbClr val="222222"/>
                </a:solidFill>
                <a:latin typeface="Arial"/>
                <a:ea typeface="Arial"/>
                <a:cs typeface="Arial"/>
              </a:defRPr>
            </a:lvl1pPr>
            <a:lvl2pPr>
              <a:defRPr sz="2400" b="0">
                <a:solidFill>
                  <a:srgbClr val="222222"/>
                </a:solidFill>
                <a:latin typeface="Arial"/>
                <a:ea typeface="Arial"/>
                <a:cs typeface="Arial"/>
              </a:defRPr>
            </a:lvl2pPr>
            <a:lvl3pPr>
              <a:defRPr sz="2400" b="0">
                <a:solidFill>
                  <a:srgbClr val="222222"/>
                </a:solidFill>
                <a:latin typeface="Arial"/>
                <a:ea typeface="Arial"/>
                <a:cs typeface="Arial"/>
              </a:defRPr>
            </a:lvl3pPr>
            <a:lvl4pPr>
              <a:defRPr sz="2400" b="0">
                <a:solidFill>
                  <a:srgbClr val="222222"/>
                </a:solidFill>
                <a:latin typeface="Arial"/>
                <a:ea typeface="Arial"/>
                <a:cs typeface="Arial"/>
              </a:defRPr>
            </a:lvl4pPr>
            <a:lvl5pPr>
              <a:defRPr sz="2400" b="0">
                <a:solidFill>
                  <a:srgbClr val="222222"/>
                </a:solidFill>
                <a:latin typeface="Arial"/>
                <a:ea typeface="Arial"/>
                <a:cs typeface="Arial"/>
              </a:defRPr>
            </a:lvl5pPr>
            <a:lvl6pPr>
              <a:defRPr sz="2400" b="0">
                <a:solidFill>
                  <a:srgbClr val="222222"/>
                </a:solidFill>
                <a:latin typeface="Arial"/>
                <a:ea typeface="Arial"/>
                <a:cs typeface="Arial"/>
              </a:defRPr>
            </a:lvl6pPr>
            <a:lvl7pPr>
              <a:defRPr sz="2400" b="0">
                <a:solidFill>
                  <a:srgbClr val="222222"/>
                </a:solidFill>
                <a:latin typeface="Arial"/>
                <a:ea typeface="Arial"/>
                <a:cs typeface="Arial"/>
              </a:defRPr>
            </a:lvl7pPr>
            <a:lvl8pPr>
              <a:defRPr sz="2400" b="0">
                <a:solidFill>
                  <a:srgbClr val="222222"/>
                </a:solidFill>
                <a:latin typeface="Arial"/>
                <a:ea typeface="Arial"/>
                <a:cs typeface="Arial"/>
              </a:defRPr>
            </a:lvl8pPr>
            <a:lvl9pPr>
              <a:defRPr sz="2400" b="0">
                <a:solidFill>
                  <a:srgbClr val="222222"/>
                </a:solidFill>
                <a:latin typeface="Arial"/>
                <a:ea typeface="Arial"/>
                <a:cs typeface="Arial"/>
              </a:defRPr>
            </a:lvl9pPr>
          </a:lstStyle>
          <a:p>
            <a:pPr>
              <a:defRPr sz="2400" b="0">
                <a:solidFill>
                  <a:srgbClr val="222222"/>
                </a:solidFill>
                <a:latin typeface="Arial"/>
                <a:ea typeface="Arial"/>
                <a:cs typeface="Arial"/>
              </a:defRPr>
            </a:pPr>
            <a:r>
              <a:rPr sz="2400" b="0">
                <a:solidFill>
                  <a:srgbClr val="222222"/>
                </a:solidFill>
                <a:latin typeface="Arial"/>
                <a:ea typeface="Arial"/>
                <a:cs typeface="Arial"/>
              </a:rPr>
              <a:t>Essential question</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will students investigate?]</a:t>
            </a:r>
          </a:p>
        </p:txBody>
      </p:sp>
      <p:sp>
        <p:nvSpPr>
          <p:cNvPr id="3" name="Question and goals body 2">
            <a:extLst>
              <a:ext uri="{FF2B5EF4-FFF2-40B4-BE49-F238E27FC236}">
                <a16:creationId xmlns:a16="http://schemas.microsoft.com/office/drawing/2014/main" id="{BF9EAF2D-1060-4815-9524-5F06F4856FB7}"/>
              </a:ext>
            </a:extLst>
          </p:cNvPr>
          <p:cNvSpPr>
            <a:spLocks noGrp="1"/>
          </p:cNvSpPr>
          <p:nvPr>
            <p:ph type="body" idx="2"/>
          </p:nvPr>
        </p:nvSpPr>
        <p:spPr>
          <a:xfrm>
            <a:off x="6419850" y="2133600"/>
            <a:ext cx="5162550" cy="3448050"/>
          </a:xfrm>
          <a:prstGeom prst="rect">
            <a:avLst/>
          </a:prstGeom>
          <a:noFill/>
          <a:ln w="0">
            <a:noFill/>
          </a:ln>
        </p:spPr>
        <p:txBody>
          <a:bodyPr lIns="0" tIns="0" rIns="0" bIns="0">
            <a:noAutofit/>
          </a:bodyPr>
          <a:lstStyle>
            <a:lvl1pPr>
              <a:defRPr sz="2400" b="0">
                <a:solidFill>
                  <a:srgbClr val="222222"/>
                </a:solidFill>
                <a:latin typeface="Arial"/>
                <a:ea typeface="Arial"/>
                <a:cs typeface="Arial"/>
              </a:defRPr>
            </a:lvl1pPr>
            <a:lvl2pPr>
              <a:defRPr sz="2400" b="0">
                <a:solidFill>
                  <a:srgbClr val="222222"/>
                </a:solidFill>
                <a:latin typeface="Arial"/>
                <a:ea typeface="Arial"/>
                <a:cs typeface="Arial"/>
              </a:defRPr>
            </a:lvl2pPr>
            <a:lvl3pPr>
              <a:defRPr sz="2400" b="0">
                <a:solidFill>
                  <a:srgbClr val="222222"/>
                </a:solidFill>
                <a:latin typeface="Arial"/>
                <a:ea typeface="Arial"/>
                <a:cs typeface="Arial"/>
              </a:defRPr>
            </a:lvl3pPr>
            <a:lvl4pPr>
              <a:defRPr sz="2400" b="0">
                <a:solidFill>
                  <a:srgbClr val="222222"/>
                </a:solidFill>
                <a:latin typeface="Arial"/>
                <a:ea typeface="Arial"/>
                <a:cs typeface="Arial"/>
              </a:defRPr>
            </a:lvl4pPr>
            <a:lvl5pPr>
              <a:defRPr sz="2400" b="0">
                <a:solidFill>
                  <a:srgbClr val="222222"/>
                </a:solidFill>
                <a:latin typeface="Arial"/>
                <a:ea typeface="Arial"/>
                <a:cs typeface="Arial"/>
              </a:defRPr>
            </a:lvl5pPr>
            <a:lvl6pPr>
              <a:defRPr sz="2400" b="0">
                <a:solidFill>
                  <a:srgbClr val="222222"/>
                </a:solidFill>
                <a:latin typeface="Arial"/>
                <a:ea typeface="Arial"/>
                <a:cs typeface="Arial"/>
              </a:defRPr>
            </a:lvl6pPr>
            <a:lvl7pPr>
              <a:defRPr sz="2400" b="0">
                <a:solidFill>
                  <a:srgbClr val="222222"/>
                </a:solidFill>
                <a:latin typeface="Arial"/>
                <a:ea typeface="Arial"/>
                <a:cs typeface="Arial"/>
              </a:defRPr>
            </a:lvl7pPr>
            <a:lvl8pPr>
              <a:defRPr sz="2400" b="0">
                <a:solidFill>
                  <a:srgbClr val="222222"/>
                </a:solidFill>
                <a:latin typeface="Arial"/>
                <a:ea typeface="Arial"/>
                <a:cs typeface="Arial"/>
              </a:defRPr>
            </a:lvl8pPr>
            <a:lvl9pPr>
              <a:defRPr sz="2400" b="0">
                <a:solidFill>
                  <a:srgbClr val="222222"/>
                </a:solidFill>
                <a:latin typeface="Arial"/>
                <a:ea typeface="Arial"/>
                <a:cs typeface="Arial"/>
              </a:defRPr>
            </a:lvl9pPr>
          </a:lstStyle>
          <a:p>
            <a:pPr>
              <a:defRPr sz="2400" b="0">
                <a:solidFill>
                  <a:srgbClr val="222222"/>
                </a:solidFill>
                <a:latin typeface="Arial"/>
                <a:ea typeface="Arial"/>
                <a:cs typeface="Arial"/>
              </a:defRPr>
            </a:pPr>
            <a:r>
              <a:rPr sz="2400" b="0">
                <a:solidFill>
                  <a:srgbClr val="222222"/>
                </a:solidFill>
                <a:latin typeface="Arial"/>
                <a:ea typeface="Arial"/>
                <a:cs typeface="Arial"/>
              </a:rPr>
              <a:t>Learning goals</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will students be able to explain or do?]</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Explanation and figure">
    <p:spTree>
      <p:nvGrpSpPr>
        <p:cNvPr id="1" name=""/>
        <p:cNvGrpSpPr/>
        <p:nvPr/>
      </p:nvGrpSpPr>
      <p:grpSpPr>
        <a:xfrm>
          <a:off x="0" y="0"/>
          <a:ext cx="0" cy="0"/>
          <a:chOff x="0" y="0"/>
          <a:chExt cx="0" cy="0"/>
        </a:xfrm>
      </p:grpSpPr>
      <p:sp>
        <p:nvSpPr>
          <p:cNvPr id="5" name="Explanation and figure title 0">
            <a:extLst>
              <a:ext uri="{FF2B5EF4-FFF2-40B4-BE49-F238E27FC236}">
                <a16:creationId xmlns:a16="http://schemas.microsoft.com/office/drawing/2014/main" id="{C54DEB96-2C44-49CE-960C-EEA88B04E1F2}"/>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lvl1pPr>
              <a:defRPr sz="3300" b="1">
                <a:solidFill>
                  <a:srgbClr val="002855"/>
                </a:solidFill>
                <a:latin typeface="Arial"/>
                <a:ea typeface="Arial"/>
                <a:cs typeface="Arial"/>
              </a:defRPr>
            </a:lvl1pPr>
            <a:lvl2pPr>
              <a:defRPr sz="3300" b="1">
                <a:solidFill>
                  <a:srgbClr val="002855"/>
                </a:solidFill>
                <a:latin typeface="Arial"/>
                <a:ea typeface="Arial"/>
                <a:cs typeface="Arial"/>
              </a:defRPr>
            </a:lvl2pPr>
            <a:lvl3pPr>
              <a:defRPr sz="3300" b="1">
                <a:solidFill>
                  <a:srgbClr val="002855"/>
                </a:solidFill>
                <a:latin typeface="Arial"/>
                <a:ea typeface="Arial"/>
                <a:cs typeface="Arial"/>
              </a:defRPr>
            </a:lvl3pPr>
            <a:lvl4pPr>
              <a:defRPr sz="3300" b="1">
                <a:solidFill>
                  <a:srgbClr val="002855"/>
                </a:solidFill>
                <a:latin typeface="Arial"/>
                <a:ea typeface="Arial"/>
                <a:cs typeface="Arial"/>
              </a:defRPr>
            </a:lvl4pPr>
            <a:lvl5pPr>
              <a:defRPr sz="3300" b="1">
                <a:solidFill>
                  <a:srgbClr val="002855"/>
                </a:solidFill>
                <a:latin typeface="Arial"/>
                <a:ea typeface="Arial"/>
                <a:cs typeface="Arial"/>
              </a:defRPr>
            </a:lvl5pPr>
            <a:lvl6pPr>
              <a:defRPr sz="3300" b="1">
                <a:solidFill>
                  <a:srgbClr val="002855"/>
                </a:solidFill>
                <a:latin typeface="Arial"/>
                <a:ea typeface="Arial"/>
                <a:cs typeface="Arial"/>
              </a:defRPr>
            </a:lvl6pPr>
            <a:lvl7pPr>
              <a:defRPr sz="3300" b="1">
                <a:solidFill>
                  <a:srgbClr val="002855"/>
                </a:solidFill>
                <a:latin typeface="Arial"/>
                <a:ea typeface="Arial"/>
                <a:cs typeface="Arial"/>
              </a:defRPr>
            </a:lvl7pPr>
            <a:lvl8pPr>
              <a:defRPr sz="3300" b="1">
                <a:solidFill>
                  <a:srgbClr val="002855"/>
                </a:solidFill>
                <a:latin typeface="Arial"/>
                <a:ea typeface="Arial"/>
                <a:cs typeface="Arial"/>
              </a:defRPr>
            </a:lvl8pPr>
            <a:lvl9pPr>
              <a:defRPr sz="3300" b="1">
                <a:solidFill>
                  <a:srgbClr val="002855"/>
                </a:solidFill>
                <a:latin typeface="Arial"/>
                <a:ea typeface="Arial"/>
                <a:cs typeface="Arial"/>
              </a:defRPr>
            </a:lvl9pPr>
          </a:lstStyle>
          <a:p>
            <a:pPr>
              <a:defRPr sz="3300" b="1">
                <a:solidFill>
                  <a:srgbClr val="002855"/>
                </a:solidFill>
                <a:latin typeface="Arial"/>
                <a:ea typeface="Arial"/>
                <a:cs typeface="Arial"/>
              </a:defRPr>
            </a:pPr>
            <a:r>
              <a:rPr sz="3300" b="1">
                <a:solidFill>
                  <a:srgbClr val="002855"/>
                </a:solidFill>
                <a:latin typeface="Arial"/>
                <a:ea typeface="Arial"/>
                <a:cs typeface="Arial"/>
              </a:rPr>
              <a:t>[Key idea]</a:t>
            </a:r>
          </a:p>
        </p:txBody>
      </p:sp>
      <p:sp>
        <p:nvSpPr>
          <p:cNvPr id="2" name="Explanation and figure body 1">
            <a:extLst>
              <a:ext uri="{FF2B5EF4-FFF2-40B4-BE49-F238E27FC236}">
                <a16:creationId xmlns:a16="http://schemas.microsoft.com/office/drawing/2014/main" id="{74965947-62A8-4AED-A214-D22E1DB50EDF}"/>
              </a:ext>
            </a:extLst>
          </p:cNvPr>
          <p:cNvSpPr>
            <a:spLocks noGrp="1"/>
          </p:cNvSpPr>
          <p:nvPr>
            <p:ph type="body" idx="1"/>
          </p:nvPr>
        </p:nvSpPr>
        <p:spPr>
          <a:xfrm>
            <a:off x="609600" y="2105025"/>
            <a:ext cx="4524375" cy="3400425"/>
          </a:xfrm>
          <a:prstGeom prst="rect">
            <a:avLst/>
          </a:prstGeom>
          <a:noFill/>
          <a:ln w="0">
            <a:noFill/>
          </a:ln>
        </p:spPr>
        <p:txBody>
          <a:bodyPr lIns="0" tIns="0" rIns="0" bIns="0">
            <a:noAutofit/>
          </a:bodyPr>
          <a:lstStyle>
            <a:lvl1pPr>
              <a:defRPr sz="2400" b="0">
                <a:solidFill>
                  <a:srgbClr val="222222"/>
                </a:solidFill>
                <a:latin typeface="Arial"/>
                <a:ea typeface="Arial"/>
                <a:cs typeface="Arial"/>
              </a:defRPr>
            </a:lvl1pPr>
            <a:lvl2pPr>
              <a:defRPr sz="2400" b="0">
                <a:solidFill>
                  <a:srgbClr val="222222"/>
                </a:solidFill>
                <a:latin typeface="Arial"/>
                <a:ea typeface="Arial"/>
                <a:cs typeface="Arial"/>
              </a:defRPr>
            </a:lvl2pPr>
            <a:lvl3pPr>
              <a:defRPr sz="2400" b="0">
                <a:solidFill>
                  <a:srgbClr val="222222"/>
                </a:solidFill>
                <a:latin typeface="Arial"/>
                <a:ea typeface="Arial"/>
                <a:cs typeface="Arial"/>
              </a:defRPr>
            </a:lvl3pPr>
            <a:lvl4pPr>
              <a:defRPr sz="2400" b="0">
                <a:solidFill>
                  <a:srgbClr val="222222"/>
                </a:solidFill>
                <a:latin typeface="Arial"/>
                <a:ea typeface="Arial"/>
                <a:cs typeface="Arial"/>
              </a:defRPr>
            </a:lvl4pPr>
            <a:lvl5pPr>
              <a:defRPr sz="2400" b="0">
                <a:solidFill>
                  <a:srgbClr val="222222"/>
                </a:solidFill>
                <a:latin typeface="Arial"/>
                <a:ea typeface="Arial"/>
                <a:cs typeface="Arial"/>
              </a:defRPr>
            </a:lvl5pPr>
            <a:lvl6pPr>
              <a:defRPr sz="2400" b="0">
                <a:solidFill>
                  <a:srgbClr val="222222"/>
                </a:solidFill>
                <a:latin typeface="Arial"/>
                <a:ea typeface="Arial"/>
                <a:cs typeface="Arial"/>
              </a:defRPr>
            </a:lvl6pPr>
            <a:lvl7pPr>
              <a:defRPr sz="2400" b="0">
                <a:solidFill>
                  <a:srgbClr val="222222"/>
                </a:solidFill>
                <a:latin typeface="Arial"/>
                <a:ea typeface="Arial"/>
                <a:cs typeface="Arial"/>
              </a:defRPr>
            </a:lvl7pPr>
            <a:lvl8pPr>
              <a:defRPr sz="2400" b="0">
                <a:solidFill>
                  <a:srgbClr val="222222"/>
                </a:solidFill>
                <a:latin typeface="Arial"/>
                <a:ea typeface="Arial"/>
                <a:cs typeface="Arial"/>
              </a:defRPr>
            </a:lvl8pPr>
            <a:lvl9pPr>
              <a:defRPr sz="2400" b="0">
                <a:solidFill>
                  <a:srgbClr val="222222"/>
                </a:solidFill>
                <a:latin typeface="Arial"/>
                <a:ea typeface="Arial"/>
                <a:cs typeface="Arial"/>
              </a:defRPr>
            </a:lvl9pPr>
          </a:lstStyle>
          <a:p>
            <a:pPr>
              <a:defRPr sz="2400" b="0">
                <a:solidFill>
                  <a:srgbClr val="222222"/>
                </a:solidFill>
                <a:latin typeface="Arial"/>
                <a:ea typeface="Arial"/>
                <a:cs typeface="Arial"/>
              </a:defRPr>
            </a:pPr>
            <a:r>
              <a:rPr sz="2400" b="0">
                <a:solidFill>
                  <a:srgbClr val="222222"/>
                </a:solidFill>
                <a:latin typeface="Arial"/>
                <a:ea typeface="Arial"/>
                <a:cs typeface="Arial"/>
              </a:rPr>
              <a:t>[Explain the main idea.]</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[Define a new term or connect it to prior learning.]</a:t>
            </a:r>
          </a:p>
        </p:txBody>
      </p:sp>
      <p:sp>
        <p:nvSpPr>
          <p:cNvPr id="3" name="Explanation and figure content 2">
            <a:extLst>
              <a:ext uri="{FF2B5EF4-FFF2-40B4-BE49-F238E27FC236}">
                <a16:creationId xmlns:a16="http://schemas.microsoft.com/office/drawing/2014/main" id="{93F0CF8A-0D56-484D-8008-C069FB2AFB4E}"/>
              </a:ext>
            </a:extLst>
          </p:cNvPr>
          <p:cNvSpPr>
            <a:spLocks noGrp="1"/>
          </p:cNvSpPr>
          <p:nvPr>
            <p:ph idx="2"/>
          </p:nvPr>
        </p:nvSpPr>
        <p:spPr>
          <a:xfrm>
            <a:off x="5591175" y="2114550"/>
            <a:ext cx="5991225" cy="3124200"/>
          </a:xfrm>
          <a:prstGeom prst="rect">
            <a:avLst/>
          </a:prstGeom>
          <a:noFill/>
          <a:ln w="0">
            <a:noFill/>
          </a:ln>
        </p:spPr>
        <p:txBody>
          <a:bodyPr lIns="0" tIns="0" rIns="0" bIns="0">
            <a:noAutofit/>
          </a:bodyPr>
          <a:lstStyle>
            <a:lvl1pPr>
              <a:defRPr sz="2100" b="0">
                <a:solidFill>
                  <a:srgbClr val="222222"/>
                </a:solidFill>
                <a:latin typeface="Arial"/>
                <a:ea typeface="Arial"/>
                <a:cs typeface="Arial"/>
              </a:defRPr>
            </a:lvl1pPr>
            <a:lvl2pPr>
              <a:defRPr sz="2100" b="0">
                <a:solidFill>
                  <a:srgbClr val="222222"/>
                </a:solidFill>
                <a:latin typeface="Arial"/>
                <a:ea typeface="Arial"/>
                <a:cs typeface="Arial"/>
              </a:defRPr>
            </a:lvl2pPr>
            <a:lvl3pPr>
              <a:defRPr sz="2100" b="0">
                <a:solidFill>
                  <a:srgbClr val="222222"/>
                </a:solidFill>
                <a:latin typeface="Arial"/>
                <a:ea typeface="Arial"/>
                <a:cs typeface="Arial"/>
              </a:defRPr>
            </a:lvl3pPr>
            <a:lvl4pPr>
              <a:defRPr sz="2100" b="0">
                <a:solidFill>
                  <a:srgbClr val="222222"/>
                </a:solidFill>
                <a:latin typeface="Arial"/>
                <a:ea typeface="Arial"/>
                <a:cs typeface="Arial"/>
              </a:defRPr>
            </a:lvl4pPr>
            <a:lvl5pPr>
              <a:defRPr sz="2100" b="0">
                <a:solidFill>
                  <a:srgbClr val="222222"/>
                </a:solidFill>
                <a:latin typeface="Arial"/>
                <a:ea typeface="Arial"/>
                <a:cs typeface="Arial"/>
              </a:defRPr>
            </a:lvl5pPr>
            <a:lvl6pPr>
              <a:defRPr sz="2100" b="0">
                <a:solidFill>
                  <a:srgbClr val="222222"/>
                </a:solidFill>
                <a:latin typeface="Arial"/>
                <a:ea typeface="Arial"/>
                <a:cs typeface="Arial"/>
              </a:defRPr>
            </a:lvl6pPr>
            <a:lvl7pPr>
              <a:defRPr sz="2100" b="0">
                <a:solidFill>
                  <a:srgbClr val="222222"/>
                </a:solidFill>
                <a:latin typeface="Arial"/>
                <a:ea typeface="Arial"/>
                <a:cs typeface="Arial"/>
              </a:defRPr>
            </a:lvl7pPr>
            <a:lvl8pPr>
              <a:defRPr sz="2100" b="0">
                <a:solidFill>
                  <a:srgbClr val="222222"/>
                </a:solidFill>
                <a:latin typeface="Arial"/>
                <a:ea typeface="Arial"/>
                <a:cs typeface="Arial"/>
              </a:defRPr>
            </a:lvl8pPr>
            <a:lvl9pPr>
              <a:defRPr sz="2100" b="0">
                <a:solidFill>
                  <a:srgbClr val="222222"/>
                </a:solidFill>
                <a:latin typeface="Arial"/>
                <a:ea typeface="Arial"/>
                <a:cs typeface="Arial"/>
              </a:defRPr>
            </a:lvl9pPr>
          </a:lstStyle>
          <a:p>
            <a:pPr>
              <a:defRPr sz="2100" b="0">
                <a:solidFill>
                  <a:srgbClr val="222222"/>
                </a:solidFill>
                <a:latin typeface="Arial"/>
                <a:ea typeface="Arial"/>
                <a:cs typeface="Arial"/>
              </a:defRPr>
            </a:pPr>
            <a:r>
              <a:rPr sz="2100" b="0">
                <a:solidFill>
                  <a:srgbClr val="222222"/>
                </a:solidFill>
                <a:latin typeface="Arial"/>
                <a:ea typeface="Arial"/>
                <a:cs typeface="Arial"/>
              </a:rPr>
              <a:t>[Insert a figure or diagram]</a:t>
            </a:r>
          </a:p>
        </p:txBody>
      </p:sp>
      <p:sp>
        <p:nvSpPr>
          <p:cNvPr id="4" name="Explanation and figure body 3">
            <a:extLst>
              <a:ext uri="{FF2B5EF4-FFF2-40B4-BE49-F238E27FC236}">
                <a16:creationId xmlns:a16="http://schemas.microsoft.com/office/drawing/2014/main" id="{B76FA5E4-B6C8-43B1-871F-4C2029154E84}"/>
              </a:ext>
            </a:extLst>
          </p:cNvPr>
          <p:cNvSpPr>
            <a:spLocks noGrp="1"/>
          </p:cNvSpPr>
          <p:nvPr>
            <p:ph type="body" idx="3"/>
          </p:nvPr>
        </p:nvSpPr>
        <p:spPr>
          <a:xfrm>
            <a:off x="5591175" y="5353050"/>
            <a:ext cx="5991225" cy="542925"/>
          </a:xfrm>
          <a:prstGeom prst="rect">
            <a:avLst/>
          </a:prstGeom>
          <a:noFill/>
          <a:ln w="0">
            <a:noFill/>
          </a:ln>
        </p:spPr>
        <p:txBody>
          <a:bodyPr lIns="0" tIns="0" rIns="0" bIns="0">
            <a:noAutofit/>
          </a:bodyPr>
          <a:lstStyle>
            <a:lvl1pPr>
              <a:defRPr sz="1500" b="0">
                <a:solidFill>
                  <a:srgbClr val="222222"/>
                </a:solidFill>
                <a:latin typeface="Arial"/>
                <a:ea typeface="Arial"/>
                <a:cs typeface="Arial"/>
              </a:defRPr>
            </a:lvl1pPr>
            <a:lvl2pPr>
              <a:defRPr sz="1500" b="0">
                <a:solidFill>
                  <a:srgbClr val="222222"/>
                </a:solidFill>
                <a:latin typeface="Arial"/>
                <a:ea typeface="Arial"/>
                <a:cs typeface="Arial"/>
              </a:defRPr>
            </a:lvl2pPr>
            <a:lvl3pPr>
              <a:defRPr sz="1500" b="0">
                <a:solidFill>
                  <a:srgbClr val="222222"/>
                </a:solidFill>
                <a:latin typeface="Arial"/>
                <a:ea typeface="Arial"/>
                <a:cs typeface="Arial"/>
              </a:defRPr>
            </a:lvl3pPr>
            <a:lvl4pPr>
              <a:defRPr sz="1500" b="0">
                <a:solidFill>
                  <a:srgbClr val="222222"/>
                </a:solidFill>
                <a:latin typeface="Arial"/>
                <a:ea typeface="Arial"/>
                <a:cs typeface="Arial"/>
              </a:defRPr>
            </a:lvl4pPr>
            <a:lvl5pPr>
              <a:defRPr sz="1500" b="0">
                <a:solidFill>
                  <a:srgbClr val="222222"/>
                </a:solidFill>
                <a:latin typeface="Arial"/>
                <a:ea typeface="Arial"/>
                <a:cs typeface="Arial"/>
              </a:defRPr>
            </a:lvl5pPr>
            <a:lvl6pPr>
              <a:defRPr sz="1500" b="0">
                <a:solidFill>
                  <a:srgbClr val="222222"/>
                </a:solidFill>
                <a:latin typeface="Arial"/>
                <a:ea typeface="Arial"/>
                <a:cs typeface="Arial"/>
              </a:defRPr>
            </a:lvl6pPr>
            <a:lvl7pPr>
              <a:defRPr sz="1500" b="0">
                <a:solidFill>
                  <a:srgbClr val="222222"/>
                </a:solidFill>
                <a:latin typeface="Arial"/>
                <a:ea typeface="Arial"/>
                <a:cs typeface="Arial"/>
              </a:defRPr>
            </a:lvl7pPr>
            <a:lvl8pPr>
              <a:defRPr sz="1500" b="0">
                <a:solidFill>
                  <a:srgbClr val="222222"/>
                </a:solidFill>
                <a:latin typeface="Arial"/>
                <a:ea typeface="Arial"/>
                <a:cs typeface="Arial"/>
              </a:defRPr>
            </a:lvl8pPr>
            <a:lvl9pPr>
              <a:defRPr sz="1500" b="0">
                <a:solidFill>
                  <a:srgbClr val="222222"/>
                </a:solidFill>
                <a:latin typeface="Arial"/>
                <a:ea typeface="Arial"/>
                <a:cs typeface="Arial"/>
              </a:defRPr>
            </a:lvl9pPr>
          </a:lstStyle>
          <a:p>
            <a:pPr>
              <a:defRPr sz="1500" b="0">
                <a:solidFill>
                  <a:srgbClr val="222222"/>
                </a:solidFill>
                <a:latin typeface="Arial"/>
                <a:ea typeface="Arial"/>
                <a:cs typeface="Arial"/>
              </a:defRPr>
            </a:pPr>
            <a:r>
              <a:rPr sz="1500" b="0">
                <a:solidFill>
                  <a:srgbClr val="222222"/>
                </a:solidFill>
                <a:latin typeface="Arial"/>
                <a:ea typeface="Arial"/>
                <a:cs typeface="Arial"/>
              </a:rPr>
              <a:t>[Figure caption and source credit]</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Activity steps">
    <p:spTree>
      <p:nvGrpSpPr>
        <p:cNvPr id="1" name=""/>
        <p:cNvGrpSpPr/>
        <p:nvPr/>
      </p:nvGrpSpPr>
      <p:grpSpPr>
        <a:xfrm>
          <a:off x="0" y="0"/>
          <a:ext cx="0" cy="0"/>
          <a:chOff x="0" y="0"/>
          <a:chExt cx="0" cy="0"/>
        </a:xfrm>
      </p:grpSpPr>
      <p:sp>
        <p:nvSpPr>
          <p:cNvPr id="4" name="Activity steps title 0">
            <a:extLst>
              <a:ext uri="{FF2B5EF4-FFF2-40B4-BE49-F238E27FC236}">
                <a16:creationId xmlns:a16="http://schemas.microsoft.com/office/drawing/2014/main" id="{4A75A923-A588-498D-8C3D-05C7B27BD60D}"/>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lvl1pPr>
              <a:defRPr sz="3300" b="1">
                <a:solidFill>
                  <a:srgbClr val="002855"/>
                </a:solidFill>
                <a:latin typeface="Arial"/>
                <a:ea typeface="Arial"/>
                <a:cs typeface="Arial"/>
              </a:defRPr>
            </a:lvl1pPr>
            <a:lvl2pPr>
              <a:defRPr sz="3300" b="1">
                <a:solidFill>
                  <a:srgbClr val="002855"/>
                </a:solidFill>
                <a:latin typeface="Arial"/>
                <a:ea typeface="Arial"/>
                <a:cs typeface="Arial"/>
              </a:defRPr>
            </a:lvl2pPr>
            <a:lvl3pPr>
              <a:defRPr sz="3300" b="1">
                <a:solidFill>
                  <a:srgbClr val="002855"/>
                </a:solidFill>
                <a:latin typeface="Arial"/>
                <a:ea typeface="Arial"/>
                <a:cs typeface="Arial"/>
              </a:defRPr>
            </a:lvl3pPr>
            <a:lvl4pPr>
              <a:defRPr sz="3300" b="1">
                <a:solidFill>
                  <a:srgbClr val="002855"/>
                </a:solidFill>
                <a:latin typeface="Arial"/>
                <a:ea typeface="Arial"/>
                <a:cs typeface="Arial"/>
              </a:defRPr>
            </a:lvl4pPr>
            <a:lvl5pPr>
              <a:defRPr sz="3300" b="1">
                <a:solidFill>
                  <a:srgbClr val="002855"/>
                </a:solidFill>
                <a:latin typeface="Arial"/>
                <a:ea typeface="Arial"/>
                <a:cs typeface="Arial"/>
              </a:defRPr>
            </a:lvl5pPr>
            <a:lvl6pPr>
              <a:defRPr sz="3300" b="1">
                <a:solidFill>
                  <a:srgbClr val="002855"/>
                </a:solidFill>
                <a:latin typeface="Arial"/>
                <a:ea typeface="Arial"/>
                <a:cs typeface="Arial"/>
              </a:defRPr>
            </a:lvl6pPr>
            <a:lvl7pPr>
              <a:defRPr sz="3300" b="1">
                <a:solidFill>
                  <a:srgbClr val="002855"/>
                </a:solidFill>
                <a:latin typeface="Arial"/>
                <a:ea typeface="Arial"/>
                <a:cs typeface="Arial"/>
              </a:defRPr>
            </a:lvl7pPr>
            <a:lvl8pPr>
              <a:defRPr sz="3300" b="1">
                <a:solidFill>
                  <a:srgbClr val="002855"/>
                </a:solidFill>
                <a:latin typeface="Arial"/>
                <a:ea typeface="Arial"/>
                <a:cs typeface="Arial"/>
              </a:defRPr>
            </a:lvl8pPr>
            <a:lvl9pPr>
              <a:defRPr sz="3300" b="1">
                <a:solidFill>
                  <a:srgbClr val="002855"/>
                </a:solidFill>
                <a:latin typeface="Arial"/>
                <a:ea typeface="Arial"/>
                <a:cs typeface="Arial"/>
              </a:defRPr>
            </a:lvl9pPr>
          </a:lstStyle>
          <a:p>
            <a:pPr>
              <a:defRPr sz="3300" b="1">
                <a:solidFill>
                  <a:srgbClr val="002855"/>
                </a:solidFill>
                <a:latin typeface="Arial"/>
                <a:ea typeface="Arial"/>
                <a:cs typeface="Arial"/>
              </a:defRPr>
            </a:pPr>
            <a:r>
              <a:rPr sz="3300" b="1">
                <a:solidFill>
                  <a:srgbClr val="002855"/>
                </a:solidFill>
                <a:latin typeface="Arial"/>
                <a:ea typeface="Arial"/>
                <a:cs typeface="Arial"/>
              </a:rPr>
              <a:t>[Activity title]</a:t>
            </a:r>
          </a:p>
        </p:txBody>
      </p:sp>
      <p:sp>
        <p:nvSpPr>
          <p:cNvPr id="2" name="Activity steps body 1">
            <a:extLst>
              <a:ext uri="{FF2B5EF4-FFF2-40B4-BE49-F238E27FC236}">
                <a16:creationId xmlns:a16="http://schemas.microsoft.com/office/drawing/2014/main" id="{F15A3904-D261-4581-891D-0D974E46F6EB}"/>
              </a:ext>
            </a:extLst>
          </p:cNvPr>
          <p:cNvSpPr>
            <a:spLocks noGrp="1"/>
          </p:cNvSpPr>
          <p:nvPr>
            <p:ph type="body" idx="1"/>
          </p:nvPr>
        </p:nvSpPr>
        <p:spPr>
          <a:xfrm>
            <a:off x="609600" y="2124075"/>
            <a:ext cx="10972800" cy="3333750"/>
          </a:xfrm>
          <a:prstGeom prst="rect">
            <a:avLst/>
          </a:prstGeom>
          <a:noFill/>
          <a:ln w="0">
            <a:noFill/>
          </a:ln>
        </p:spPr>
        <p:txBody>
          <a:bodyPr lIns="0" tIns="0" rIns="0" bIns="0">
            <a:noAutofit/>
          </a:bodyPr>
          <a:lstStyle>
            <a:lvl1pPr>
              <a:defRPr sz="2400" b="0">
                <a:solidFill>
                  <a:srgbClr val="222222"/>
                </a:solidFill>
                <a:latin typeface="Arial"/>
                <a:ea typeface="Arial"/>
                <a:cs typeface="Arial"/>
              </a:defRPr>
            </a:lvl1pPr>
            <a:lvl2pPr>
              <a:defRPr sz="2400" b="0">
                <a:solidFill>
                  <a:srgbClr val="222222"/>
                </a:solidFill>
                <a:latin typeface="Arial"/>
                <a:ea typeface="Arial"/>
                <a:cs typeface="Arial"/>
              </a:defRPr>
            </a:lvl2pPr>
            <a:lvl3pPr>
              <a:defRPr sz="2400" b="0">
                <a:solidFill>
                  <a:srgbClr val="222222"/>
                </a:solidFill>
                <a:latin typeface="Arial"/>
                <a:ea typeface="Arial"/>
                <a:cs typeface="Arial"/>
              </a:defRPr>
            </a:lvl3pPr>
            <a:lvl4pPr>
              <a:defRPr sz="2400" b="0">
                <a:solidFill>
                  <a:srgbClr val="222222"/>
                </a:solidFill>
                <a:latin typeface="Arial"/>
                <a:ea typeface="Arial"/>
                <a:cs typeface="Arial"/>
              </a:defRPr>
            </a:lvl4pPr>
            <a:lvl5pPr>
              <a:defRPr sz="2400" b="0">
                <a:solidFill>
                  <a:srgbClr val="222222"/>
                </a:solidFill>
                <a:latin typeface="Arial"/>
                <a:ea typeface="Arial"/>
                <a:cs typeface="Arial"/>
              </a:defRPr>
            </a:lvl5pPr>
            <a:lvl6pPr>
              <a:defRPr sz="2400" b="0">
                <a:solidFill>
                  <a:srgbClr val="222222"/>
                </a:solidFill>
                <a:latin typeface="Arial"/>
                <a:ea typeface="Arial"/>
                <a:cs typeface="Arial"/>
              </a:defRPr>
            </a:lvl6pPr>
            <a:lvl7pPr>
              <a:defRPr sz="2400" b="0">
                <a:solidFill>
                  <a:srgbClr val="222222"/>
                </a:solidFill>
                <a:latin typeface="Arial"/>
                <a:ea typeface="Arial"/>
                <a:cs typeface="Arial"/>
              </a:defRPr>
            </a:lvl7pPr>
            <a:lvl8pPr>
              <a:defRPr sz="2400" b="0">
                <a:solidFill>
                  <a:srgbClr val="222222"/>
                </a:solidFill>
                <a:latin typeface="Arial"/>
                <a:ea typeface="Arial"/>
                <a:cs typeface="Arial"/>
              </a:defRPr>
            </a:lvl8pPr>
            <a:lvl9pPr>
              <a:defRPr sz="2400" b="0">
                <a:solidFill>
                  <a:srgbClr val="222222"/>
                </a:solidFill>
                <a:latin typeface="Arial"/>
                <a:ea typeface="Arial"/>
                <a:cs typeface="Arial"/>
              </a:defRPr>
            </a:lvl9pPr>
          </a:lstStyle>
          <a:p>
            <a:pPr>
              <a:defRPr sz="2400" b="0">
                <a:solidFill>
                  <a:srgbClr val="222222"/>
                </a:solidFill>
                <a:latin typeface="Arial"/>
                <a:ea typeface="Arial"/>
                <a:cs typeface="Arial"/>
              </a:defRPr>
            </a:pPr>
            <a:r>
              <a:rPr sz="2400" b="0">
                <a:solidFill>
                  <a:srgbClr val="222222"/>
                </a:solidFill>
                <a:latin typeface="Arial"/>
                <a:ea typeface="Arial"/>
                <a:cs typeface="Arial"/>
              </a:rPr>
              <a:t>[Describe the setup.]</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[Describe the measurement and units.]</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[Explain how to record the result.]</a:t>
            </a:r>
          </a:p>
        </p:txBody>
      </p:sp>
      <p:sp>
        <p:nvSpPr>
          <p:cNvPr id="3" name="Activity steps body 2">
            <a:extLst>
              <a:ext uri="{FF2B5EF4-FFF2-40B4-BE49-F238E27FC236}">
                <a16:creationId xmlns:a16="http://schemas.microsoft.com/office/drawing/2014/main" id="{332D626C-8C62-4762-8A19-77DFBBDD378F}"/>
              </a:ext>
            </a:extLst>
          </p:cNvPr>
          <p:cNvSpPr>
            <a:spLocks noGrp="1"/>
          </p:cNvSpPr>
          <p:nvPr>
            <p:ph type="body" idx="2"/>
          </p:nvPr>
        </p:nvSpPr>
        <p:spPr>
          <a:xfrm>
            <a:off x="609600" y="5581650"/>
            <a:ext cx="10972800" cy="447675"/>
          </a:xfrm>
          <a:prstGeom prst="rect">
            <a:avLst/>
          </a:prstGeom>
          <a:noFill/>
          <a:ln w="0">
            <a:noFill/>
          </a:ln>
        </p:spPr>
        <p:txBody>
          <a:bodyPr lIns="0" tIns="0" rIns="0" bIns="0">
            <a:noAutofit/>
          </a:bodyPr>
          <a:lstStyle>
            <a:lvl1pPr>
              <a:defRPr sz="1650" b="0">
                <a:solidFill>
                  <a:srgbClr val="222222"/>
                </a:solidFill>
                <a:latin typeface="Arial"/>
                <a:ea typeface="Arial"/>
                <a:cs typeface="Arial"/>
              </a:defRPr>
            </a:lvl1pPr>
            <a:lvl2pPr>
              <a:defRPr sz="1650" b="0">
                <a:solidFill>
                  <a:srgbClr val="222222"/>
                </a:solidFill>
                <a:latin typeface="Arial"/>
                <a:ea typeface="Arial"/>
                <a:cs typeface="Arial"/>
              </a:defRPr>
            </a:lvl2pPr>
            <a:lvl3pPr>
              <a:defRPr sz="1650" b="0">
                <a:solidFill>
                  <a:srgbClr val="222222"/>
                </a:solidFill>
                <a:latin typeface="Arial"/>
                <a:ea typeface="Arial"/>
                <a:cs typeface="Arial"/>
              </a:defRPr>
            </a:lvl3pPr>
            <a:lvl4pPr>
              <a:defRPr sz="1650" b="0">
                <a:solidFill>
                  <a:srgbClr val="222222"/>
                </a:solidFill>
                <a:latin typeface="Arial"/>
                <a:ea typeface="Arial"/>
                <a:cs typeface="Arial"/>
              </a:defRPr>
            </a:lvl4pPr>
            <a:lvl5pPr>
              <a:defRPr sz="1650" b="0">
                <a:solidFill>
                  <a:srgbClr val="222222"/>
                </a:solidFill>
                <a:latin typeface="Arial"/>
                <a:ea typeface="Arial"/>
                <a:cs typeface="Arial"/>
              </a:defRPr>
            </a:lvl5pPr>
            <a:lvl6pPr>
              <a:defRPr sz="1650" b="0">
                <a:solidFill>
                  <a:srgbClr val="222222"/>
                </a:solidFill>
                <a:latin typeface="Arial"/>
                <a:ea typeface="Arial"/>
                <a:cs typeface="Arial"/>
              </a:defRPr>
            </a:lvl6pPr>
            <a:lvl7pPr>
              <a:defRPr sz="1650" b="0">
                <a:solidFill>
                  <a:srgbClr val="222222"/>
                </a:solidFill>
                <a:latin typeface="Arial"/>
                <a:ea typeface="Arial"/>
                <a:cs typeface="Arial"/>
              </a:defRPr>
            </a:lvl7pPr>
            <a:lvl8pPr>
              <a:defRPr sz="1650" b="0">
                <a:solidFill>
                  <a:srgbClr val="222222"/>
                </a:solidFill>
                <a:latin typeface="Arial"/>
                <a:ea typeface="Arial"/>
                <a:cs typeface="Arial"/>
              </a:defRPr>
            </a:lvl8pPr>
            <a:lvl9pPr>
              <a:defRPr sz="1650" b="0">
                <a:solidFill>
                  <a:srgbClr val="222222"/>
                </a:solidFill>
                <a:latin typeface="Arial"/>
                <a:ea typeface="Arial"/>
                <a:cs typeface="Arial"/>
              </a:defRPr>
            </a:lvl9pPr>
          </a:lstStyle>
          <a:p>
            <a:pPr>
              <a:defRPr sz="1650" b="0">
                <a:solidFill>
                  <a:srgbClr val="222222"/>
                </a:solidFill>
                <a:latin typeface="Arial"/>
                <a:ea typeface="Arial"/>
                <a:cs typeface="Arial"/>
              </a:defRPr>
            </a:pPr>
            <a:r>
              <a:rPr sz="1650" b="0">
                <a:solidFill>
                  <a:srgbClr val="222222"/>
                </a:solidFill>
                <a:latin typeface="Arial"/>
                <a:ea typeface="Arial"/>
                <a:cs typeface="Arial"/>
              </a:rPr>
              <a:t>[Add relevant safety or supervision instructions.]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Data or visual">
    <p:spTree>
      <p:nvGrpSpPr>
        <p:cNvPr id="1" name=""/>
        <p:cNvGrpSpPr/>
        <p:nvPr/>
      </p:nvGrpSpPr>
      <p:grpSpPr>
        <a:xfrm>
          <a:off x="0" y="0"/>
          <a:ext cx="0" cy="0"/>
          <a:chOff x="0" y="0"/>
          <a:chExt cx="0" cy="0"/>
        </a:xfrm>
      </p:grpSpPr>
      <p:sp>
        <p:nvSpPr>
          <p:cNvPr id="4" name="Data or visual title 0">
            <a:extLst>
              <a:ext uri="{FF2B5EF4-FFF2-40B4-BE49-F238E27FC236}">
                <a16:creationId xmlns:a16="http://schemas.microsoft.com/office/drawing/2014/main" id="{33E7DC27-A5F9-47F9-A216-713460D598EB}"/>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lvl1pPr>
              <a:defRPr sz="3300" b="1">
                <a:solidFill>
                  <a:srgbClr val="002855"/>
                </a:solidFill>
                <a:latin typeface="Arial"/>
                <a:ea typeface="Arial"/>
                <a:cs typeface="Arial"/>
              </a:defRPr>
            </a:lvl1pPr>
            <a:lvl2pPr>
              <a:defRPr sz="3300" b="1">
                <a:solidFill>
                  <a:srgbClr val="002855"/>
                </a:solidFill>
                <a:latin typeface="Arial"/>
                <a:ea typeface="Arial"/>
                <a:cs typeface="Arial"/>
              </a:defRPr>
            </a:lvl2pPr>
            <a:lvl3pPr>
              <a:defRPr sz="3300" b="1">
                <a:solidFill>
                  <a:srgbClr val="002855"/>
                </a:solidFill>
                <a:latin typeface="Arial"/>
                <a:ea typeface="Arial"/>
                <a:cs typeface="Arial"/>
              </a:defRPr>
            </a:lvl3pPr>
            <a:lvl4pPr>
              <a:defRPr sz="3300" b="1">
                <a:solidFill>
                  <a:srgbClr val="002855"/>
                </a:solidFill>
                <a:latin typeface="Arial"/>
                <a:ea typeface="Arial"/>
                <a:cs typeface="Arial"/>
              </a:defRPr>
            </a:lvl4pPr>
            <a:lvl5pPr>
              <a:defRPr sz="3300" b="1">
                <a:solidFill>
                  <a:srgbClr val="002855"/>
                </a:solidFill>
                <a:latin typeface="Arial"/>
                <a:ea typeface="Arial"/>
                <a:cs typeface="Arial"/>
              </a:defRPr>
            </a:lvl5pPr>
            <a:lvl6pPr>
              <a:defRPr sz="3300" b="1">
                <a:solidFill>
                  <a:srgbClr val="002855"/>
                </a:solidFill>
                <a:latin typeface="Arial"/>
                <a:ea typeface="Arial"/>
                <a:cs typeface="Arial"/>
              </a:defRPr>
            </a:lvl6pPr>
            <a:lvl7pPr>
              <a:defRPr sz="3300" b="1">
                <a:solidFill>
                  <a:srgbClr val="002855"/>
                </a:solidFill>
                <a:latin typeface="Arial"/>
                <a:ea typeface="Arial"/>
                <a:cs typeface="Arial"/>
              </a:defRPr>
            </a:lvl7pPr>
            <a:lvl8pPr>
              <a:defRPr sz="3300" b="1">
                <a:solidFill>
                  <a:srgbClr val="002855"/>
                </a:solidFill>
                <a:latin typeface="Arial"/>
                <a:ea typeface="Arial"/>
                <a:cs typeface="Arial"/>
              </a:defRPr>
            </a:lvl8pPr>
            <a:lvl9pPr>
              <a:defRPr sz="3300" b="1">
                <a:solidFill>
                  <a:srgbClr val="002855"/>
                </a:solidFill>
                <a:latin typeface="Arial"/>
                <a:ea typeface="Arial"/>
                <a:cs typeface="Arial"/>
              </a:defRPr>
            </a:lvl9pPr>
          </a:lstStyle>
          <a:p>
            <a:pPr>
              <a:defRPr sz="3300" b="1">
                <a:solidFill>
                  <a:srgbClr val="002855"/>
                </a:solidFill>
                <a:latin typeface="Arial"/>
                <a:ea typeface="Arial"/>
                <a:cs typeface="Arial"/>
              </a:defRPr>
            </a:pPr>
            <a:r>
              <a:rPr sz="3300" b="1">
                <a:solidFill>
                  <a:srgbClr val="002855"/>
                </a:solidFill>
                <a:latin typeface="Arial"/>
                <a:ea typeface="Arial"/>
                <a:cs typeface="Arial"/>
              </a:rPr>
              <a:t>[Observation or result]</a:t>
            </a:r>
          </a:p>
        </p:txBody>
      </p:sp>
      <p:sp>
        <p:nvSpPr>
          <p:cNvPr id="2" name="Data or visual content 1">
            <a:extLst>
              <a:ext uri="{FF2B5EF4-FFF2-40B4-BE49-F238E27FC236}">
                <a16:creationId xmlns:a16="http://schemas.microsoft.com/office/drawing/2014/main" id="{3A617E8B-975F-4DBD-9A97-0A174C276730}"/>
              </a:ext>
            </a:extLst>
          </p:cNvPr>
          <p:cNvSpPr>
            <a:spLocks noGrp="1"/>
          </p:cNvSpPr>
          <p:nvPr>
            <p:ph idx="1"/>
          </p:nvPr>
        </p:nvSpPr>
        <p:spPr>
          <a:xfrm>
            <a:off x="609600" y="2095500"/>
            <a:ext cx="10972800" cy="3219450"/>
          </a:xfrm>
          <a:prstGeom prst="rect">
            <a:avLst/>
          </a:prstGeom>
          <a:noFill/>
          <a:ln w="0">
            <a:noFill/>
          </a:ln>
        </p:spPr>
        <p:txBody>
          <a:bodyPr lIns="0" tIns="0" rIns="0" bIns="0">
            <a:noAutofit/>
          </a:bodyPr>
          <a:lstStyle>
            <a:lvl1pPr>
              <a:defRPr sz="2250" b="0">
                <a:solidFill>
                  <a:srgbClr val="222222"/>
                </a:solidFill>
                <a:latin typeface="Arial"/>
                <a:ea typeface="Arial"/>
                <a:cs typeface="Arial"/>
              </a:defRPr>
            </a:lvl1pPr>
            <a:lvl2pPr>
              <a:defRPr sz="2250" b="0">
                <a:solidFill>
                  <a:srgbClr val="222222"/>
                </a:solidFill>
                <a:latin typeface="Arial"/>
                <a:ea typeface="Arial"/>
                <a:cs typeface="Arial"/>
              </a:defRPr>
            </a:lvl2pPr>
            <a:lvl3pPr>
              <a:defRPr sz="2250" b="0">
                <a:solidFill>
                  <a:srgbClr val="222222"/>
                </a:solidFill>
                <a:latin typeface="Arial"/>
                <a:ea typeface="Arial"/>
                <a:cs typeface="Arial"/>
              </a:defRPr>
            </a:lvl3pPr>
            <a:lvl4pPr>
              <a:defRPr sz="2250" b="0">
                <a:solidFill>
                  <a:srgbClr val="222222"/>
                </a:solidFill>
                <a:latin typeface="Arial"/>
                <a:ea typeface="Arial"/>
                <a:cs typeface="Arial"/>
              </a:defRPr>
            </a:lvl4pPr>
            <a:lvl5pPr>
              <a:defRPr sz="2250" b="0">
                <a:solidFill>
                  <a:srgbClr val="222222"/>
                </a:solidFill>
                <a:latin typeface="Arial"/>
                <a:ea typeface="Arial"/>
                <a:cs typeface="Arial"/>
              </a:defRPr>
            </a:lvl5pPr>
            <a:lvl6pPr>
              <a:defRPr sz="2250" b="0">
                <a:solidFill>
                  <a:srgbClr val="222222"/>
                </a:solidFill>
                <a:latin typeface="Arial"/>
                <a:ea typeface="Arial"/>
                <a:cs typeface="Arial"/>
              </a:defRPr>
            </a:lvl6pPr>
            <a:lvl7pPr>
              <a:defRPr sz="2250" b="0">
                <a:solidFill>
                  <a:srgbClr val="222222"/>
                </a:solidFill>
                <a:latin typeface="Arial"/>
                <a:ea typeface="Arial"/>
                <a:cs typeface="Arial"/>
              </a:defRPr>
            </a:lvl7pPr>
            <a:lvl8pPr>
              <a:defRPr sz="2250" b="0">
                <a:solidFill>
                  <a:srgbClr val="222222"/>
                </a:solidFill>
                <a:latin typeface="Arial"/>
                <a:ea typeface="Arial"/>
                <a:cs typeface="Arial"/>
              </a:defRPr>
            </a:lvl8pPr>
            <a:lvl9pPr>
              <a:defRPr sz="2250" b="0">
                <a:solidFill>
                  <a:srgbClr val="222222"/>
                </a:solidFill>
                <a:latin typeface="Arial"/>
                <a:ea typeface="Arial"/>
                <a:cs typeface="Arial"/>
              </a:defRPr>
            </a:lvl9pPr>
          </a:lstStyle>
          <a:p>
            <a:pPr>
              <a:defRPr sz="2250" b="0">
                <a:solidFill>
                  <a:srgbClr val="222222"/>
                </a:solidFill>
                <a:latin typeface="Arial"/>
                <a:ea typeface="Arial"/>
                <a:cs typeface="Arial"/>
              </a:defRPr>
            </a:pPr>
            <a:r>
              <a:rPr sz="2250" b="0">
                <a:solidFill>
                  <a:srgbClr val="222222"/>
                </a:solidFill>
                <a:latin typeface="Arial"/>
                <a:ea typeface="Arial"/>
                <a:cs typeface="Arial"/>
              </a:rPr>
              <a:t>[Insert a graph, table, or image]</a:t>
            </a:r>
          </a:p>
        </p:txBody>
      </p:sp>
      <p:sp>
        <p:nvSpPr>
          <p:cNvPr id="3" name="Data or visual body 2">
            <a:extLst>
              <a:ext uri="{FF2B5EF4-FFF2-40B4-BE49-F238E27FC236}">
                <a16:creationId xmlns:a16="http://schemas.microsoft.com/office/drawing/2014/main" id="{DFE3AC5B-7812-46A8-BB38-963FC170FFF5}"/>
              </a:ext>
            </a:extLst>
          </p:cNvPr>
          <p:cNvSpPr>
            <a:spLocks noGrp="1"/>
          </p:cNvSpPr>
          <p:nvPr>
            <p:ph type="body" idx="2"/>
          </p:nvPr>
        </p:nvSpPr>
        <p:spPr>
          <a:xfrm>
            <a:off x="609600" y="5457825"/>
            <a:ext cx="10972800" cy="571500"/>
          </a:xfrm>
          <a:prstGeom prst="rect">
            <a:avLst/>
          </a:prstGeom>
          <a:noFill/>
          <a:ln w="0">
            <a:noFill/>
          </a:ln>
        </p:spPr>
        <p:txBody>
          <a:bodyPr lIns="0" tIns="0" rIns="0" bIns="0">
            <a:noAutofit/>
          </a:bodyPr>
          <a:lstStyle>
            <a:lvl1pPr>
              <a:defRPr sz="1650" b="0">
                <a:solidFill>
                  <a:srgbClr val="222222"/>
                </a:solidFill>
                <a:latin typeface="Arial"/>
                <a:ea typeface="Arial"/>
                <a:cs typeface="Arial"/>
              </a:defRPr>
            </a:lvl1pPr>
            <a:lvl2pPr>
              <a:defRPr sz="1650" b="0">
                <a:solidFill>
                  <a:srgbClr val="222222"/>
                </a:solidFill>
                <a:latin typeface="Arial"/>
                <a:ea typeface="Arial"/>
                <a:cs typeface="Arial"/>
              </a:defRPr>
            </a:lvl2pPr>
            <a:lvl3pPr>
              <a:defRPr sz="1650" b="0">
                <a:solidFill>
                  <a:srgbClr val="222222"/>
                </a:solidFill>
                <a:latin typeface="Arial"/>
                <a:ea typeface="Arial"/>
                <a:cs typeface="Arial"/>
              </a:defRPr>
            </a:lvl3pPr>
            <a:lvl4pPr>
              <a:defRPr sz="1650" b="0">
                <a:solidFill>
                  <a:srgbClr val="222222"/>
                </a:solidFill>
                <a:latin typeface="Arial"/>
                <a:ea typeface="Arial"/>
                <a:cs typeface="Arial"/>
              </a:defRPr>
            </a:lvl4pPr>
            <a:lvl5pPr>
              <a:defRPr sz="1650" b="0">
                <a:solidFill>
                  <a:srgbClr val="222222"/>
                </a:solidFill>
                <a:latin typeface="Arial"/>
                <a:ea typeface="Arial"/>
                <a:cs typeface="Arial"/>
              </a:defRPr>
            </a:lvl5pPr>
            <a:lvl6pPr>
              <a:defRPr sz="1650" b="0">
                <a:solidFill>
                  <a:srgbClr val="222222"/>
                </a:solidFill>
                <a:latin typeface="Arial"/>
                <a:ea typeface="Arial"/>
                <a:cs typeface="Arial"/>
              </a:defRPr>
            </a:lvl6pPr>
            <a:lvl7pPr>
              <a:defRPr sz="1650" b="0">
                <a:solidFill>
                  <a:srgbClr val="222222"/>
                </a:solidFill>
                <a:latin typeface="Arial"/>
                <a:ea typeface="Arial"/>
                <a:cs typeface="Arial"/>
              </a:defRPr>
            </a:lvl7pPr>
            <a:lvl8pPr>
              <a:defRPr sz="1650" b="0">
                <a:solidFill>
                  <a:srgbClr val="222222"/>
                </a:solidFill>
                <a:latin typeface="Arial"/>
                <a:ea typeface="Arial"/>
                <a:cs typeface="Arial"/>
              </a:defRPr>
            </a:lvl8pPr>
            <a:lvl9pPr>
              <a:defRPr sz="1650" b="0">
                <a:solidFill>
                  <a:srgbClr val="222222"/>
                </a:solidFill>
                <a:latin typeface="Arial"/>
                <a:ea typeface="Arial"/>
                <a:cs typeface="Arial"/>
              </a:defRPr>
            </a:lvl9pPr>
          </a:lstStyle>
          <a:p>
            <a:pPr>
              <a:defRPr sz="1650" b="0">
                <a:solidFill>
                  <a:srgbClr val="222222"/>
                </a:solidFill>
                <a:latin typeface="Arial"/>
                <a:ea typeface="Arial"/>
                <a:cs typeface="Arial"/>
              </a:defRPr>
            </a:pPr>
            <a:r>
              <a:rPr sz="1650" b="0">
                <a:solidFill>
                  <a:srgbClr val="222222"/>
                </a:solidFill>
                <a:latin typeface="Arial"/>
                <a:ea typeface="Arial"/>
                <a:cs typeface="Arial"/>
              </a:rPr>
              <a:t>[Describe the evidence. Include units, a caption, and source credits.]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Discussion and reflection">
    <p:spTree>
      <p:nvGrpSpPr>
        <p:cNvPr id="1" name=""/>
        <p:cNvGrpSpPr/>
        <p:nvPr/>
      </p:nvGrpSpPr>
      <p:grpSpPr>
        <a:xfrm>
          <a:off x="0" y="0"/>
          <a:ext cx="0" cy="0"/>
          <a:chOff x="0" y="0"/>
          <a:chExt cx="0" cy="0"/>
        </a:xfrm>
      </p:grpSpPr>
      <p:sp>
        <p:nvSpPr>
          <p:cNvPr id="3" name="Discussion and reflection title 0">
            <a:extLst>
              <a:ext uri="{FF2B5EF4-FFF2-40B4-BE49-F238E27FC236}">
                <a16:creationId xmlns:a16="http://schemas.microsoft.com/office/drawing/2014/main" id="{1A0C5B13-4DC7-4BB2-8032-5A841983256D}"/>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lvl1pPr>
              <a:defRPr sz="3300" b="1">
                <a:solidFill>
                  <a:srgbClr val="002855"/>
                </a:solidFill>
                <a:latin typeface="Arial"/>
                <a:ea typeface="Arial"/>
                <a:cs typeface="Arial"/>
              </a:defRPr>
            </a:lvl1pPr>
            <a:lvl2pPr>
              <a:defRPr sz="3300" b="1">
                <a:solidFill>
                  <a:srgbClr val="002855"/>
                </a:solidFill>
                <a:latin typeface="Arial"/>
                <a:ea typeface="Arial"/>
                <a:cs typeface="Arial"/>
              </a:defRPr>
            </a:lvl2pPr>
            <a:lvl3pPr>
              <a:defRPr sz="3300" b="1">
                <a:solidFill>
                  <a:srgbClr val="002855"/>
                </a:solidFill>
                <a:latin typeface="Arial"/>
                <a:ea typeface="Arial"/>
                <a:cs typeface="Arial"/>
              </a:defRPr>
            </a:lvl3pPr>
            <a:lvl4pPr>
              <a:defRPr sz="3300" b="1">
                <a:solidFill>
                  <a:srgbClr val="002855"/>
                </a:solidFill>
                <a:latin typeface="Arial"/>
                <a:ea typeface="Arial"/>
                <a:cs typeface="Arial"/>
              </a:defRPr>
            </a:lvl4pPr>
            <a:lvl5pPr>
              <a:defRPr sz="3300" b="1">
                <a:solidFill>
                  <a:srgbClr val="002855"/>
                </a:solidFill>
                <a:latin typeface="Arial"/>
                <a:ea typeface="Arial"/>
                <a:cs typeface="Arial"/>
              </a:defRPr>
            </a:lvl5pPr>
            <a:lvl6pPr>
              <a:defRPr sz="3300" b="1">
                <a:solidFill>
                  <a:srgbClr val="002855"/>
                </a:solidFill>
                <a:latin typeface="Arial"/>
                <a:ea typeface="Arial"/>
                <a:cs typeface="Arial"/>
              </a:defRPr>
            </a:lvl6pPr>
            <a:lvl7pPr>
              <a:defRPr sz="3300" b="1">
                <a:solidFill>
                  <a:srgbClr val="002855"/>
                </a:solidFill>
                <a:latin typeface="Arial"/>
                <a:ea typeface="Arial"/>
                <a:cs typeface="Arial"/>
              </a:defRPr>
            </a:lvl7pPr>
            <a:lvl8pPr>
              <a:defRPr sz="3300" b="1">
                <a:solidFill>
                  <a:srgbClr val="002855"/>
                </a:solidFill>
                <a:latin typeface="Arial"/>
                <a:ea typeface="Arial"/>
                <a:cs typeface="Arial"/>
              </a:defRPr>
            </a:lvl8pPr>
            <a:lvl9pPr>
              <a:defRPr sz="3300" b="1">
                <a:solidFill>
                  <a:srgbClr val="002855"/>
                </a:solidFill>
                <a:latin typeface="Arial"/>
                <a:ea typeface="Arial"/>
                <a:cs typeface="Arial"/>
              </a:defRPr>
            </a:lvl9pPr>
          </a:lstStyle>
          <a:p>
            <a:pPr>
              <a:defRPr sz="3300" b="1">
                <a:solidFill>
                  <a:srgbClr val="002855"/>
                </a:solidFill>
                <a:latin typeface="Arial"/>
                <a:ea typeface="Arial"/>
                <a:cs typeface="Arial"/>
              </a:defRPr>
            </a:pPr>
            <a:r>
              <a:rPr sz="3300" b="1">
                <a:solidFill>
                  <a:srgbClr val="002855"/>
                </a:solidFill>
                <a:latin typeface="Arial"/>
                <a:ea typeface="Arial"/>
                <a:cs typeface="Arial"/>
              </a:rPr>
              <a:t>What did we learn?</a:t>
            </a:r>
          </a:p>
        </p:txBody>
      </p:sp>
      <p:sp>
        <p:nvSpPr>
          <p:cNvPr id="2" name="Discussion and reflection body 1">
            <a:extLst>
              <a:ext uri="{FF2B5EF4-FFF2-40B4-BE49-F238E27FC236}">
                <a16:creationId xmlns:a16="http://schemas.microsoft.com/office/drawing/2014/main" id="{73737ED5-7D24-4242-A1DB-9FC8EF99D382}"/>
              </a:ext>
            </a:extLst>
          </p:cNvPr>
          <p:cNvSpPr>
            <a:spLocks noGrp="1"/>
          </p:cNvSpPr>
          <p:nvPr>
            <p:ph type="body" idx="1"/>
          </p:nvPr>
        </p:nvSpPr>
        <p:spPr>
          <a:xfrm>
            <a:off x="609600" y="2124075"/>
            <a:ext cx="10972800" cy="3467100"/>
          </a:xfrm>
          <a:prstGeom prst="rect">
            <a:avLst/>
          </a:prstGeom>
          <a:noFill/>
          <a:ln w="0">
            <a:noFill/>
          </a:ln>
        </p:spPr>
        <p:txBody>
          <a:bodyPr lIns="0" tIns="0" rIns="0" bIns="0">
            <a:noAutofit/>
          </a:bodyPr>
          <a:lstStyle>
            <a:lvl1pPr>
              <a:defRPr sz="2400" b="0">
                <a:solidFill>
                  <a:srgbClr val="222222"/>
                </a:solidFill>
                <a:latin typeface="Arial"/>
                <a:ea typeface="Arial"/>
                <a:cs typeface="Arial"/>
              </a:defRPr>
            </a:lvl1pPr>
            <a:lvl2pPr>
              <a:defRPr sz="2400" b="0">
                <a:solidFill>
                  <a:srgbClr val="222222"/>
                </a:solidFill>
                <a:latin typeface="Arial"/>
                <a:ea typeface="Arial"/>
                <a:cs typeface="Arial"/>
              </a:defRPr>
            </a:lvl2pPr>
            <a:lvl3pPr>
              <a:defRPr sz="2400" b="0">
                <a:solidFill>
                  <a:srgbClr val="222222"/>
                </a:solidFill>
                <a:latin typeface="Arial"/>
                <a:ea typeface="Arial"/>
                <a:cs typeface="Arial"/>
              </a:defRPr>
            </a:lvl3pPr>
            <a:lvl4pPr>
              <a:defRPr sz="2400" b="0">
                <a:solidFill>
                  <a:srgbClr val="222222"/>
                </a:solidFill>
                <a:latin typeface="Arial"/>
                <a:ea typeface="Arial"/>
                <a:cs typeface="Arial"/>
              </a:defRPr>
            </a:lvl4pPr>
            <a:lvl5pPr>
              <a:defRPr sz="2400" b="0">
                <a:solidFill>
                  <a:srgbClr val="222222"/>
                </a:solidFill>
                <a:latin typeface="Arial"/>
                <a:ea typeface="Arial"/>
                <a:cs typeface="Arial"/>
              </a:defRPr>
            </a:lvl5pPr>
            <a:lvl6pPr>
              <a:defRPr sz="2400" b="0">
                <a:solidFill>
                  <a:srgbClr val="222222"/>
                </a:solidFill>
                <a:latin typeface="Arial"/>
                <a:ea typeface="Arial"/>
                <a:cs typeface="Arial"/>
              </a:defRPr>
            </a:lvl6pPr>
            <a:lvl7pPr>
              <a:defRPr sz="2400" b="0">
                <a:solidFill>
                  <a:srgbClr val="222222"/>
                </a:solidFill>
                <a:latin typeface="Arial"/>
                <a:ea typeface="Arial"/>
                <a:cs typeface="Arial"/>
              </a:defRPr>
            </a:lvl7pPr>
            <a:lvl8pPr>
              <a:defRPr sz="2400" b="0">
                <a:solidFill>
                  <a:srgbClr val="222222"/>
                </a:solidFill>
                <a:latin typeface="Arial"/>
                <a:ea typeface="Arial"/>
                <a:cs typeface="Arial"/>
              </a:defRPr>
            </a:lvl8pPr>
            <a:lvl9pPr>
              <a:defRPr sz="2400" b="0">
                <a:solidFill>
                  <a:srgbClr val="222222"/>
                </a:solidFill>
                <a:latin typeface="Arial"/>
                <a:ea typeface="Arial"/>
                <a:cs typeface="Arial"/>
              </a:defRPr>
            </a:lvl9pPr>
          </a:lstStyle>
          <a:p>
            <a:pPr>
              <a:defRPr sz="2400" b="0">
                <a:solidFill>
                  <a:srgbClr val="222222"/>
                </a:solidFill>
                <a:latin typeface="Arial"/>
                <a:ea typeface="Arial"/>
                <a:cs typeface="Arial"/>
              </a:defRPr>
            </a:pPr>
            <a:r>
              <a:rPr sz="2400" b="0">
                <a:solidFill>
                  <a:srgbClr val="222222"/>
                </a:solidFill>
                <a:latin typeface="Arial"/>
                <a:ea typeface="Arial"/>
                <a:cs typeface="Arial"/>
              </a:rPr>
              <a:t>[What pattern do the results show?]</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evidence supports your explanation?]</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would you investigate next?]</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WVU DSPIRA">
    <p:bg>
      <p:bgPr>
        <a:solidFill>
          <a:srgbClr val="FFFFFF"/>
        </a:solidFill>
        <a:effectLst/>
      </p:bgPr>
    </p:bg>
    <p:spTree>
      <p:nvGrpSpPr>
        <p:cNvPr id="1" name=""/>
        <p:cNvGrpSpPr/>
        <p:nvPr/>
      </p:nvGrpSpPr>
      <p:grpSpPr>
        <a:xfrm>
          <a:off x="0" y="0"/>
          <a:ext cx="0" cy="0"/>
          <a:chOff x="0" y="0"/>
          <a:chExt cx="0" cy="0"/>
        </a:xfrm>
      </p:grpSpPr>
      <p:sp>
        <p:nvSpPr>
          <p:cNvPr id="7" name="WVU navy banner">
            <a:extLst>
              <a:ext uri="{FF2B5EF4-FFF2-40B4-BE49-F238E27FC236}">
                <a16:creationId xmlns:a16="http://schemas.microsoft.com/office/drawing/2014/main" id="{6D4F5CCA-FF43-4F29-8399-ACE93C08BCE7}"/>
              </a:ext>
            </a:extLst>
          </p:cNvPr>
          <p:cNvSpPr>
            <a:spLocks noGrp="1"/>
          </p:cNvSpPr>
          <p:nvPr/>
        </p:nvSpPr>
        <p:spPr>
          <a:xfrm>
            <a:off x="0" y="0"/>
            <a:ext cx="12192000" cy="552450"/>
          </a:xfrm>
          <a:prstGeom prst="rect">
            <a:avLst/>
          </a:prstGeom>
          <a:solidFill>
            <a:srgbClr val="002855"/>
          </a:solidFill>
          <a:ln w="0">
            <a:noFill/>
          </a:ln>
        </p:spPr>
      </p:sp>
      <p:sp>
        <p:nvSpPr>
          <p:cNvPr id="2" name="WVU gold rule">
            <a:extLst>
              <a:ext uri="{FF2B5EF4-FFF2-40B4-BE49-F238E27FC236}">
                <a16:creationId xmlns:a16="http://schemas.microsoft.com/office/drawing/2014/main" id="{B7F9BFBD-7E36-451D-96E5-BC2ED296FC2E}"/>
              </a:ext>
            </a:extLst>
          </p:cNvPr>
          <p:cNvSpPr>
            <a:spLocks noGrp="1"/>
          </p:cNvSpPr>
          <p:nvPr/>
        </p:nvSpPr>
        <p:spPr>
          <a:xfrm>
            <a:off x="0" y="552450"/>
            <a:ext cx="12192000" cy="38100"/>
          </a:xfrm>
          <a:prstGeom prst="rect">
            <a:avLst/>
          </a:prstGeom>
          <a:solidFill>
            <a:srgbClr val="EEAA00"/>
          </a:solidFill>
          <a:ln w="0">
            <a:noFill/>
          </a:ln>
        </p:spPr>
      </p:sp>
      <p:sp>
        <p:nvSpPr>
          <p:cNvPr id="3" name="WVU DSPIRA brand">
            <a:extLst>
              <a:ext uri="{FF2B5EF4-FFF2-40B4-BE49-F238E27FC236}">
                <a16:creationId xmlns:a16="http://schemas.microsoft.com/office/drawing/2014/main" id="{81DC7FEE-6B94-4036-9AF5-8A342A05842A}"/>
              </a:ext>
            </a:extLst>
          </p:cNvPr>
          <p:cNvSpPr>
            <a:spLocks noGrp="1"/>
          </p:cNvSpPr>
          <p:nvPr/>
        </p:nvSpPr>
        <p:spPr>
          <a:xfrm>
            <a:off x="457200" y="76200"/>
            <a:ext cx="3810000" cy="400050"/>
          </a:xfrm>
          <a:prstGeom prst="rect">
            <a:avLst/>
          </a:prstGeom>
          <a:noFill/>
          <a:ln w="0">
            <a:noFill/>
          </a:ln>
        </p:spPr>
        <p:txBody>
          <a:bodyPr lIns="0" tIns="0" rIns="0" bIns="0">
            <a:noAutofit/>
          </a:bodyPr>
          <a:lstStyle/>
          <a:p>
            <a:pPr algn="l">
              <a:defRPr sz="2100" b="1">
                <a:solidFill>
                  <a:srgbClr val="FFFFFF"/>
                </a:solidFill>
                <a:latin typeface="Arial"/>
                <a:ea typeface="Arial"/>
                <a:cs typeface="Arial"/>
              </a:defRPr>
            </a:pPr>
            <a:r>
              <a:rPr sz="2100" b="1">
                <a:solidFill>
                  <a:srgbClr val="FFFFFF"/>
                </a:solidFill>
                <a:latin typeface="Arial"/>
                <a:ea typeface="Arial"/>
                <a:cs typeface="Arial"/>
              </a:rPr>
              <a:t>WVU DSPIRA</a:t>
            </a:r>
          </a:p>
        </p:txBody>
      </p:sp>
      <p:sp>
        <p:nvSpPr>
          <p:cNvPr id="4" name="University name">
            <a:extLst>
              <a:ext uri="{FF2B5EF4-FFF2-40B4-BE49-F238E27FC236}">
                <a16:creationId xmlns:a16="http://schemas.microsoft.com/office/drawing/2014/main" id="{86DE04A2-939A-456D-B0E1-0BD64EC5EF56}"/>
              </a:ext>
            </a:extLst>
          </p:cNvPr>
          <p:cNvSpPr>
            <a:spLocks noGrp="1"/>
          </p:cNvSpPr>
          <p:nvPr/>
        </p:nvSpPr>
        <p:spPr>
          <a:xfrm>
            <a:off x="7715250" y="161925"/>
            <a:ext cx="4019550" cy="304800"/>
          </a:xfrm>
          <a:prstGeom prst="rect">
            <a:avLst/>
          </a:prstGeom>
          <a:noFill/>
          <a:ln w="0">
            <a:noFill/>
          </a:ln>
        </p:spPr>
        <p:txBody>
          <a:bodyPr lIns="0" tIns="0" rIns="0" bIns="0">
            <a:noAutofit/>
          </a:bodyPr>
          <a:lstStyle/>
          <a:p>
            <a:pPr algn="r">
              <a:defRPr sz="1350" b="0">
                <a:solidFill>
                  <a:srgbClr val="FFFFFF"/>
                </a:solidFill>
                <a:latin typeface="Arial"/>
                <a:ea typeface="Arial"/>
                <a:cs typeface="Arial"/>
              </a:defRPr>
            </a:pPr>
            <a:r>
              <a:rPr sz="1350" b="0">
                <a:solidFill>
                  <a:srgbClr val="FFFFFF"/>
                </a:solidFill>
                <a:latin typeface="Arial"/>
                <a:ea typeface="Arial"/>
                <a:cs typeface="Arial"/>
              </a:rPr>
              <a:t>WEST VIRGINIA UNIVERSITY</a:t>
            </a:r>
          </a:p>
        </p:txBody>
      </p:sp>
      <p:sp>
        <p:nvSpPr>
          <p:cNvPr id="5" name="Website">
            <a:extLst>
              <a:ext uri="{FF2B5EF4-FFF2-40B4-BE49-F238E27FC236}">
                <a16:creationId xmlns:a16="http://schemas.microsoft.com/office/drawing/2014/main" id="{1895C86C-2B15-4605-AD65-E205FDC66179}"/>
              </a:ext>
            </a:extLst>
          </p:cNvPr>
          <p:cNvSpPr>
            <a:spLocks noGrp="1"/>
          </p:cNvSpPr>
          <p:nvPr/>
        </p:nvSpPr>
        <p:spPr>
          <a:xfrm>
            <a:off x="457200" y="6372225"/>
            <a:ext cx="4095750" cy="285750"/>
          </a:xfrm>
          <a:prstGeom prst="rect">
            <a:avLst/>
          </a:prstGeom>
          <a:noFill/>
          <a:ln w="0">
            <a:noFill/>
          </a:ln>
        </p:spPr>
        <p:txBody>
          <a:bodyPr lIns="0" tIns="0" rIns="0" bIns="0">
            <a:noAutofit/>
          </a:bodyPr>
          <a:lstStyle/>
          <a:p>
            <a:pPr algn="l">
              <a:defRPr sz="1200" b="0">
                <a:solidFill>
                  <a:srgbClr val="454545"/>
                </a:solidFill>
                <a:latin typeface="Arial"/>
                <a:ea typeface="Arial"/>
                <a:cs typeface="Arial"/>
              </a:defRPr>
            </a:pPr>
            <a:r>
              <a:rPr sz="1200" b="0">
                <a:solidFill>
                  <a:srgbClr val="454545"/>
                </a:solidFill>
                <a:latin typeface="Arial"/>
                <a:ea typeface="Arial"/>
                <a:cs typeface="Arial"/>
              </a:rPr>
              <a:t>wvurail.org/dspira</a:t>
            </a:r>
          </a:p>
        </p:txBody>
      </p:sp>
      <p:sp>
        <p:nvSpPr>
          <p:cNvPr id="6" name="Automatic slide number">
            <a:extLst>
              <a:ext uri="{FF2B5EF4-FFF2-40B4-BE49-F238E27FC236}">
                <a16:creationId xmlns:a16="http://schemas.microsoft.com/office/drawing/2014/main" id="{4AD0E30E-B026-44BD-ABE4-8BF1D7897EFE}"/>
              </a:ext>
            </a:extLst>
          </p:cNvPr>
          <p:cNvSpPr>
            <a:spLocks noGrp="1"/>
          </p:cNvSpPr>
          <p:nvPr/>
        </p:nvSpPr>
        <p:spPr>
          <a:xfrm>
            <a:off x="10953750" y="6372225"/>
            <a:ext cx="781050" cy="285750"/>
          </a:xfrm>
          <a:prstGeom prst="rect">
            <a:avLst/>
          </a:prstGeom>
          <a:noFill/>
          <a:ln w="0">
            <a:noFill/>
          </a:ln>
        </p:spPr>
        <p:txBody>
          <a:bodyPr lIns="0" tIns="0" rIns="0" bIns="0">
            <a:noAutofit/>
          </a:bodyPr>
          <a:lstStyle/>
          <a:p>
            <a:pPr algn="r">
              <a:defRPr sz="1200" b="0">
                <a:solidFill>
                  <a:srgbClr val="454545"/>
                </a:solidFill>
                <a:latin typeface="Arial"/>
                <a:ea typeface="Arial"/>
                <a:cs typeface="Arial"/>
              </a:defRPr>
            </a:pPr>
            <a:fld id="{018D423B-F0A3-4876-8334-4B6CD5BE88A3}" type="slidenum">
              <a:rPr sz="1200" b="0">
                <a:solidFill>
                  <a:srgbClr val="454545"/>
                </a:solidFill>
                <a:latin typeface="Arial"/>
                <a:ea typeface="Arial"/>
                <a:cs typeface="Arial"/>
              </a:rPr>
              <a:t>‹#›</a:t>
            </a:fld>
            <a:endParaRPr sz="1200" b="0">
              <a:solidFill>
                <a:srgbClr val="454545"/>
              </a:solidFill>
              <a:latin typeface="Arial"/>
              <a:ea typeface="Arial"/>
              <a:cs typeface="Arial"/>
            </a:endParaRPr>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esson title title 0">
            <a:extLst>
              <a:ext uri="{FF2B5EF4-FFF2-40B4-BE49-F238E27FC236}">
                <a16:creationId xmlns:a16="http://schemas.microsoft.com/office/drawing/2014/main" id="{D0D053A8-BBDF-4114-AC0C-F41E42B0FC02}"/>
              </a:ext>
            </a:extLst>
          </p:cNvPr>
          <p:cNvSpPr>
            <a:spLocks noGrp="1"/>
          </p:cNvSpPr>
          <p:nvPr>
            <p:ph type="title"/>
          </p:nvPr>
        </p:nvSpPr>
        <p:spPr>
          <a:xfrm>
            <a:off x="609600" y="1695450"/>
            <a:ext cx="10972800" cy="1333500"/>
          </a:xfrm>
          <a:prstGeom prst="rect">
            <a:avLst/>
          </a:prstGeom>
          <a:noFill/>
          <a:ln w="0">
            <a:noFill/>
          </a:ln>
        </p:spPr>
        <p:txBody>
          <a:bodyPr lIns="0" tIns="0" rIns="0" bIns="0">
            <a:noAutofit/>
          </a:bodyPr>
          <a:lstStyle/>
          <a:p>
            <a:pPr>
              <a:defRPr sz="4350" b="1">
                <a:solidFill>
                  <a:srgbClr val="002855"/>
                </a:solidFill>
                <a:latin typeface="Arial"/>
                <a:ea typeface="Arial"/>
                <a:cs typeface="Arial"/>
              </a:defRPr>
            </a:pPr>
            <a:r>
              <a:rPr sz="4350" b="1">
                <a:solidFill>
                  <a:srgbClr val="002855"/>
                </a:solidFill>
                <a:latin typeface="Arial"/>
                <a:ea typeface="Arial"/>
                <a:cs typeface="Arial"/>
              </a:rPr>
              <a:t>[Lesson title]</a:t>
            </a:r>
          </a:p>
        </p:txBody>
      </p:sp>
      <p:sp>
        <p:nvSpPr>
          <p:cNvPr id="2" name="Lesson title subtitle 1">
            <a:extLst>
              <a:ext uri="{FF2B5EF4-FFF2-40B4-BE49-F238E27FC236}">
                <a16:creationId xmlns:a16="http://schemas.microsoft.com/office/drawing/2014/main" id="{ACBDC2AF-F434-4371-8E2A-17CCF7344C50}"/>
              </a:ext>
            </a:extLst>
          </p:cNvPr>
          <p:cNvSpPr>
            <a:spLocks noGrp="1"/>
          </p:cNvSpPr>
          <p:nvPr>
            <p:ph type="subTitle" idx="1"/>
          </p:nvPr>
        </p:nvSpPr>
        <p:spPr>
          <a:xfrm>
            <a:off x="609600" y="3219450"/>
            <a:ext cx="10668000" cy="857250"/>
          </a:xfrm>
          <a:prstGeom prst="rect">
            <a:avLst/>
          </a:prstGeom>
          <a:noFill/>
          <a:ln w="0">
            <a:noFill/>
          </a:ln>
        </p:spPr>
        <p:txBody>
          <a:bodyPr lIns="0" tIns="0" rIns="0" bIns="0">
            <a:noAutofit/>
          </a:bodyPr>
          <a:lstStyle/>
          <a:p>
            <a:pPr>
              <a:defRPr sz="2250" b="0">
                <a:solidFill>
                  <a:srgbClr val="222222"/>
                </a:solidFill>
                <a:latin typeface="Arial"/>
                <a:ea typeface="Arial"/>
                <a:cs typeface="Arial"/>
              </a:defRPr>
            </a:pPr>
            <a:r>
              <a:rPr sz="2250" b="0">
                <a:solidFill>
                  <a:srgbClr val="222222"/>
                </a:solidFill>
                <a:latin typeface="Arial"/>
                <a:ea typeface="Arial"/>
                <a:cs typeface="Arial"/>
              </a:rPr>
              <a:t>[A short description of the investigation]</a:t>
            </a:r>
          </a:p>
        </p:txBody>
      </p:sp>
      <p:sp>
        <p:nvSpPr>
          <p:cNvPr id="3" name="Lesson title body 2">
            <a:extLst>
              <a:ext uri="{FF2B5EF4-FFF2-40B4-BE49-F238E27FC236}">
                <a16:creationId xmlns:a16="http://schemas.microsoft.com/office/drawing/2014/main" id="{D8956F49-2416-4C96-921B-614B43DC6BB2}"/>
              </a:ext>
            </a:extLst>
          </p:cNvPr>
          <p:cNvSpPr>
            <a:spLocks noGrp="1"/>
          </p:cNvSpPr>
          <p:nvPr>
            <p:ph type="body" idx="2"/>
          </p:nvPr>
        </p:nvSpPr>
        <p:spPr>
          <a:xfrm>
            <a:off x="609600" y="4591050"/>
            <a:ext cx="10572750" cy="1028700"/>
          </a:xfrm>
          <a:prstGeom prst="rect">
            <a:avLst/>
          </a:prstGeom>
          <a:noFill/>
          <a:ln w="0">
            <a:noFill/>
          </a:ln>
        </p:spPr>
        <p:txBody>
          <a:bodyPr lIns="0" tIns="0" rIns="0" bIns="0">
            <a:noAutofit/>
          </a:bodyPr>
          <a:lstStyle/>
          <a:p>
            <a:pPr>
              <a:defRPr sz="1800" b="0">
                <a:solidFill>
                  <a:srgbClr val="222222"/>
                </a:solidFill>
                <a:latin typeface="Arial"/>
                <a:ea typeface="Arial"/>
                <a:cs typeface="Arial"/>
              </a:defRPr>
            </a:pPr>
            <a:r>
              <a:rPr sz="1800" b="0">
                <a:solidFill>
                  <a:srgbClr val="222222"/>
                </a:solidFill>
                <a:latin typeface="Arial"/>
                <a:ea typeface="Arial"/>
                <a:cs typeface="Arial"/>
              </a:rPr>
              <a:t>[Teacher or school]</a:t>
            </a:r>
          </a:p>
          <a:p>
            <a:pPr>
              <a:defRPr sz="1800" b="0">
                <a:solidFill>
                  <a:srgbClr val="222222"/>
                </a:solidFill>
                <a:latin typeface="Arial"/>
                <a:ea typeface="Arial"/>
                <a:cs typeface="Arial"/>
              </a:defRPr>
            </a:pPr>
            <a:r>
              <a:rPr sz="1800" b="0">
                <a:solidFill>
                  <a:srgbClr val="222222"/>
                </a:solidFill>
                <a:latin typeface="Arial"/>
                <a:ea typeface="Arial"/>
                <a:cs typeface="Arial"/>
              </a:rPr>
              <a:t>[Course / grade level]   [Date]</a:t>
            </a:r>
          </a:p>
        </p:txBody>
      </p:sp>
    </p:spTree>
    <p:extLst>
      <p:ext uri="{BB962C8B-B14F-4D97-AF65-F5344CB8AC3E}">
        <p14:creationId xmlns:p14="http://schemas.microsoft.com/office/powerpoint/2010/main" val="754401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Question and goals title 0">
            <a:extLst>
              <a:ext uri="{FF2B5EF4-FFF2-40B4-BE49-F238E27FC236}">
                <a16:creationId xmlns:a16="http://schemas.microsoft.com/office/drawing/2014/main" id="{D08231EE-6C7C-42AD-8215-BCBB995F24BD}"/>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p>
            <a:pPr>
              <a:defRPr sz="3300" b="1">
                <a:solidFill>
                  <a:srgbClr val="002855"/>
                </a:solidFill>
                <a:latin typeface="Arial"/>
                <a:ea typeface="Arial"/>
                <a:cs typeface="Arial"/>
              </a:defRPr>
            </a:pPr>
            <a:r>
              <a:rPr sz="3300" b="1">
                <a:solidFill>
                  <a:srgbClr val="002855"/>
                </a:solidFill>
                <a:latin typeface="Arial"/>
                <a:ea typeface="Arial"/>
                <a:cs typeface="Arial"/>
              </a:rPr>
              <a:t>Our investigation</a:t>
            </a:r>
          </a:p>
        </p:txBody>
      </p:sp>
      <p:sp>
        <p:nvSpPr>
          <p:cNvPr id="2" name="Question and goals body 1">
            <a:extLst>
              <a:ext uri="{FF2B5EF4-FFF2-40B4-BE49-F238E27FC236}">
                <a16:creationId xmlns:a16="http://schemas.microsoft.com/office/drawing/2014/main" id="{5A4E4205-F64E-4654-BD6B-D20017501888}"/>
              </a:ext>
            </a:extLst>
          </p:cNvPr>
          <p:cNvSpPr>
            <a:spLocks noGrp="1"/>
          </p:cNvSpPr>
          <p:nvPr>
            <p:ph type="body" idx="1"/>
          </p:nvPr>
        </p:nvSpPr>
        <p:spPr>
          <a:xfrm>
            <a:off x="609600" y="2133600"/>
            <a:ext cx="5162550" cy="3448050"/>
          </a:xfrm>
          <a:prstGeom prst="rect">
            <a:avLst/>
          </a:prstGeom>
          <a:noFill/>
          <a:ln w="0">
            <a:noFill/>
          </a:ln>
        </p:spPr>
        <p:txBody>
          <a:bodyPr lIns="0" tIns="0" rIns="0" bIns="0">
            <a:noAutofit/>
          </a:bodyPr>
          <a:lstStyle/>
          <a:p>
            <a:pPr>
              <a:defRPr sz="2400" b="0">
                <a:solidFill>
                  <a:srgbClr val="222222"/>
                </a:solidFill>
                <a:latin typeface="Arial"/>
                <a:ea typeface="Arial"/>
                <a:cs typeface="Arial"/>
              </a:defRPr>
            </a:pPr>
            <a:r>
              <a:rPr sz="2400" b="0">
                <a:solidFill>
                  <a:srgbClr val="222222"/>
                </a:solidFill>
                <a:latin typeface="Arial"/>
                <a:ea typeface="Arial"/>
                <a:cs typeface="Arial"/>
              </a:rPr>
              <a:t>Essential question</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will students investigate?]</a:t>
            </a:r>
          </a:p>
        </p:txBody>
      </p:sp>
      <p:sp>
        <p:nvSpPr>
          <p:cNvPr id="3" name="Question and goals body 2">
            <a:extLst>
              <a:ext uri="{FF2B5EF4-FFF2-40B4-BE49-F238E27FC236}">
                <a16:creationId xmlns:a16="http://schemas.microsoft.com/office/drawing/2014/main" id="{BF9EAF2D-1060-4815-9524-5F06F4856FB7}"/>
              </a:ext>
            </a:extLst>
          </p:cNvPr>
          <p:cNvSpPr>
            <a:spLocks noGrp="1"/>
          </p:cNvSpPr>
          <p:nvPr>
            <p:ph type="body" idx="2"/>
          </p:nvPr>
        </p:nvSpPr>
        <p:spPr>
          <a:xfrm>
            <a:off x="6419850" y="2133600"/>
            <a:ext cx="5162550" cy="3448050"/>
          </a:xfrm>
          <a:prstGeom prst="rect">
            <a:avLst/>
          </a:prstGeom>
          <a:noFill/>
          <a:ln w="0">
            <a:noFill/>
          </a:ln>
        </p:spPr>
        <p:txBody>
          <a:bodyPr lIns="0" tIns="0" rIns="0" bIns="0">
            <a:noAutofit/>
          </a:bodyPr>
          <a:lstStyle/>
          <a:p>
            <a:pPr>
              <a:defRPr sz="2400" b="0">
                <a:solidFill>
                  <a:srgbClr val="222222"/>
                </a:solidFill>
                <a:latin typeface="Arial"/>
                <a:ea typeface="Arial"/>
                <a:cs typeface="Arial"/>
              </a:defRPr>
            </a:pPr>
            <a:r>
              <a:rPr sz="2400" b="0">
                <a:solidFill>
                  <a:srgbClr val="222222"/>
                </a:solidFill>
                <a:latin typeface="Arial"/>
                <a:ea typeface="Arial"/>
                <a:cs typeface="Arial"/>
              </a:rPr>
              <a:t>Learning goals</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will students be able to explain or do?]</a:t>
            </a:r>
          </a:p>
        </p:txBody>
      </p:sp>
    </p:spTree>
    <p:extLst>
      <p:ext uri="{BB962C8B-B14F-4D97-AF65-F5344CB8AC3E}">
        <p14:creationId xmlns:p14="http://schemas.microsoft.com/office/powerpoint/2010/main" val="16223377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xplanation and figure title 0">
            <a:extLst>
              <a:ext uri="{FF2B5EF4-FFF2-40B4-BE49-F238E27FC236}">
                <a16:creationId xmlns:a16="http://schemas.microsoft.com/office/drawing/2014/main" id="{C54DEB96-2C44-49CE-960C-EEA88B04E1F2}"/>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p>
            <a:pPr>
              <a:defRPr sz="3300" b="1">
                <a:solidFill>
                  <a:srgbClr val="002855"/>
                </a:solidFill>
                <a:latin typeface="Arial"/>
                <a:ea typeface="Arial"/>
                <a:cs typeface="Arial"/>
              </a:defRPr>
            </a:pPr>
            <a:r>
              <a:rPr sz="3300" b="1">
                <a:solidFill>
                  <a:srgbClr val="002855"/>
                </a:solidFill>
                <a:latin typeface="Arial"/>
                <a:ea typeface="Arial"/>
                <a:cs typeface="Arial"/>
              </a:rPr>
              <a:t>[Key idea]</a:t>
            </a:r>
          </a:p>
        </p:txBody>
      </p:sp>
      <p:sp>
        <p:nvSpPr>
          <p:cNvPr id="2" name="Explanation and figure body 1">
            <a:extLst>
              <a:ext uri="{FF2B5EF4-FFF2-40B4-BE49-F238E27FC236}">
                <a16:creationId xmlns:a16="http://schemas.microsoft.com/office/drawing/2014/main" id="{74965947-62A8-4AED-A214-D22E1DB50EDF}"/>
              </a:ext>
            </a:extLst>
          </p:cNvPr>
          <p:cNvSpPr>
            <a:spLocks noGrp="1"/>
          </p:cNvSpPr>
          <p:nvPr>
            <p:ph type="body" idx="1"/>
          </p:nvPr>
        </p:nvSpPr>
        <p:spPr>
          <a:xfrm>
            <a:off x="609600" y="2105025"/>
            <a:ext cx="4524375" cy="3400425"/>
          </a:xfrm>
          <a:prstGeom prst="rect">
            <a:avLst/>
          </a:prstGeom>
          <a:noFill/>
          <a:ln w="0">
            <a:noFill/>
          </a:ln>
        </p:spPr>
        <p:txBody>
          <a:bodyPr lIns="0" tIns="0" rIns="0" bIns="0">
            <a:noAutofit/>
          </a:bodyPr>
          <a:lstStyle/>
          <a:p>
            <a:pPr>
              <a:defRPr sz="2400" b="0">
                <a:solidFill>
                  <a:srgbClr val="222222"/>
                </a:solidFill>
                <a:latin typeface="Arial"/>
                <a:ea typeface="Arial"/>
                <a:cs typeface="Arial"/>
              </a:defRPr>
            </a:pPr>
            <a:r>
              <a:rPr sz="2400" b="0">
                <a:solidFill>
                  <a:srgbClr val="222222"/>
                </a:solidFill>
                <a:latin typeface="Arial"/>
                <a:ea typeface="Arial"/>
                <a:cs typeface="Arial"/>
              </a:rPr>
              <a:t>[Explain the main idea.]</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[Define a new term or connect it to prior learning.]</a:t>
            </a:r>
          </a:p>
        </p:txBody>
      </p:sp>
      <p:sp>
        <p:nvSpPr>
          <p:cNvPr id="3" name="Explanation and figure content 2">
            <a:extLst>
              <a:ext uri="{FF2B5EF4-FFF2-40B4-BE49-F238E27FC236}">
                <a16:creationId xmlns:a16="http://schemas.microsoft.com/office/drawing/2014/main" id="{93F0CF8A-0D56-484D-8008-C069FB2AFB4E}"/>
              </a:ext>
            </a:extLst>
          </p:cNvPr>
          <p:cNvSpPr>
            <a:spLocks noGrp="1"/>
          </p:cNvSpPr>
          <p:nvPr>
            <p:ph idx="2"/>
          </p:nvPr>
        </p:nvSpPr>
        <p:spPr>
          <a:xfrm>
            <a:off x="5591175" y="2114550"/>
            <a:ext cx="5991225" cy="3124200"/>
          </a:xfrm>
          <a:prstGeom prst="rect">
            <a:avLst/>
          </a:prstGeom>
          <a:noFill/>
          <a:ln w="0">
            <a:noFill/>
          </a:ln>
        </p:spPr>
        <p:txBody>
          <a:bodyPr lIns="0" tIns="0" rIns="0" bIns="0">
            <a:noAutofit/>
          </a:bodyPr>
          <a:lstStyle/>
          <a:p>
            <a:pPr>
              <a:defRPr sz="2100" b="0">
                <a:solidFill>
                  <a:srgbClr val="222222"/>
                </a:solidFill>
                <a:latin typeface="Arial"/>
                <a:ea typeface="Arial"/>
                <a:cs typeface="Arial"/>
              </a:defRPr>
            </a:pPr>
            <a:r>
              <a:rPr sz="2100" b="0">
                <a:solidFill>
                  <a:srgbClr val="222222"/>
                </a:solidFill>
                <a:latin typeface="Arial"/>
                <a:ea typeface="Arial"/>
                <a:cs typeface="Arial"/>
              </a:rPr>
              <a:t>[Insert a figure or diagram]</a:t>
            </a:r>
          </a:p>
        </p:txBody>
      </p:sp>
      <p:sp>
        <p:nvSpPr>
          <p:cNvPr id="4" name="Explanation and figure body 3">
            <a:extLst>
              <a:ext uri="{FF2B5EF4-FFF2-40B4-BE49-F238E27FC236}">
                <a16:creationId xmlns:a16="http://schemas.microsoft.com/office/drawing/2014/main" id="{B76FA5E4-B6C8-43B1-871F-4C2029154E84}"/>
              </a:ext>
            </a:extLst>
          </p:cNvPr>
          <p:cNvSpPr>
            <a:spLocks noGrp="1"/>
          </p:cNvSpPr>
          <p:nvPr>
            <p:ph type="body" idx="3"/>
          </p:nvPr>
        </p:nvSpPr>
        <p:spPr>
          <a:xfrm>
            <a:off x="5591175" y="5353050"/>
            <a:ext cx="5991225" cy="542925"/>
          </a:xfrm>
          <a:prstGeom prst="rect">
            <a:avLst/>
          </a:prstGeom>
          <a:noFill/>
          <a:ln w="0">
            <a:noFill/>
          </a:ln>
        </p:spPr>
        <p:txBody>
          <a:bodyPr lIns="0" tIns="0" rIns="0" bIns="0">
            <a:noAutofit/>
          </a:bodyPr>
          <a:lstStyle/>
          <a:p>
            <a:pPr>
              <a:defRPr sz="1500" b="0">
                <a:solidFill>
                  <a:srgbClr val="222222"/>
                </a:solidFill>
                <a:latin typeface="Arial"/>
                <a:ea typeface="Arial"/>
                <a:cs typeface="Arial"/>
              </a:defRPr>
            </a:pPr>
            <a:r>
              <a:rPr sz="1500" b="0">
                <a:solidFill>
                  <a:srgbClr val="222222"/>
                </a:solidFill>
                <a:latin typeface="Arial"/>
                <a:ea typeface="Arial"/>
                <a:cs typeface="Arial"/>
              </a:rPr>
              <a:t>[Figure caption and source credit]</a:t>
            </a:r>
          </a:p>
        </p:txBody>
      </p:sp>
    </p:spTree>
    <p:extLst>
      <p:ext uri="{BB962C8B-B14F-4D97-AF65-F5344CB8AC3E}">
        <p14:creationId xmlns:p14="http://schemas.microsoft.com/office/powerpoint/2010/main" val="1849884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ctivity steps title 0">
            <a:extLst>
              <a:ext uri="{FF2B5EF4-FFF2-40B4-BE49-F238E27FC236}">
                <a16:creationId xmlns:a16="http://schemas.microsoft.com/office/drawing/2014/main" id="{4A75A923-A588-498D-8C3D-05C7B27BD60D}"/>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p>
            <a:pPr>
              <a:defRPr sz="3300" b="1">
                <a:solidFill>
                  <a:srgbClr val="002855"/>
                </a:solidFill>
                <a:latin typeface="Arial"/>
                <a:ea typeface="Arial"/>
                <a:cs typeface="Arial"/>
              </a:defRPr>
            </a:pPr>
            <a:r>
              <a:rPr sz="3300" b="1">
                <a:solidFill>
                  <a:srgbClr val="002855"/>
                </a:solidFill>
                <a:latin typeface="Arial"/>
                <a:ea typeface="Arial"/>
                <a:cs typeface="Arial"/>
              </a:rPr>
              <a:t>[Activity title]</a:t>
            </a:r>
          </a:p>
        </p:txBody>
      </p:sp>
      <p:sp>
        <p:nvSpPr>
          <p:cNvPr id="2" name="Activity steps body 1">
            <a:extLst>
              <a:ext uri="{FF2B5EF4-FFF2-40B4-BE49-F238E27FC236}">
                <a16:creationId xmlns:a16="http://schemas.microsoft.com/office/drawing/2014/main" id="{F15A3904-D261-4581-891D-0D974E46F6EB}"/>
              </a:ext>
            </a:extLst>
          </p:cNvPr>
          <p:cNvSpPr>
            <a:spLocks noGrp="1"/>
          </p:cNvSpPr>
          <p:nvPr>
            <p:ph type="body" idx="1"/>
          </p:nvPr>
        </p:nvSpPr>
        <p:spPr>
          <a:xfrm>
            <a:off x="609600" y="2124075"/>
            <a:ext cx="10972800" cy="3333750"/>
          </a:xfrm>
          <a:prstGeom prst="rect">
            <a:avLst/>
          </a:prstGeom>
          <a:noFill/>
          <a:ln w="0">
            <a:noFill/>
          </a:ln>
        </p:spPr>
        <p:txBody>
          <a:bodyPr lIns="0" tIns="0" rIns="0" bIns="0">
            <a:noAutofit/>
          </a:bodyPr>
          <a:lstStyle/>
          <a:p>
            <a:pPr>
              <a:defRPr sz="2400" b="0">
                <a:solidFill>
                  <a:srgbClr val="222222"/>
                </a:solidFill>
                <a:latin typeface="Arial"/>
                <a:ea typeface="Arial"/>
                <a:cs typeface="Arial"/>
              </a:defRPr>
            </a:pPr>
            <a:r>
              <a:rPr sz="2400" b="0">
                <a:solidFill>
                  <a:srgbClr val="222222"/>
                </a:solidFill>
                <a:latin typeface="Arial"/>
                <a:ea typeface="Arial"/>
                <a:cs typeface="Arial"/>
              </a:rPr>
              <a:t>[Describe the setup.]</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[Describe the measurement and units.]</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[Explain how to record the result.]</a:t>
            </a:r>
          </a:p>
        </p:txBody>
      </p:sp>
      <p:sp>
        <p:nvSpPr>
          <p:cNvPr id="3" name="Activity steps body 2">
            <a:extLst>
              <a:ext uri="{FF2B5EF4-FFF2-40B4-BE49-F238E27FC236}">
                <a16:creationId xmlns:a16="http://schemas.microsoft.com/office/drawing/2014/main" id="{332D626C-8C62-4762-8A19-77DFBBDD378F}"/>
              </a:ext>
            </a:extLst>
          </p:cNvPr>
          <p:cNvSpPr>
            <a:spLocks noGrp="1"/>
          </p:cNvSpPr>
          <p:nvPr>
            <p:ph type="body" idx="2"/>
          </p:nvPr>
        </p:nvSpPr>
        <p:spPr>
          <a:xfrm>
            <a:off x="609600" y="5581650"/>
            <a:ext cx="10972800" cy="447675"/>
          </a:xfrm>
          <a:prstGeom prst="rect">
            <a:avLst/>
          </a:prstGeom>
          <a:noFill/>
          <a:ln w="0">
            <a:noFill/>
          </a:ln>
        </p:spPr>
        <p:txBody>
          <a:bodyPr lIns="0" tIns="0" rIns="0" bIns="0">
            <a:noAutofit/>
          </a:bodyPr>
          <a:lstStyle/>
          <a:p>
            <a:pPr>
              <a:defRPr sz="1650" b="0">
                <a:solidFill>
                  <a:srgbClr val="222222"/>
                </a:solidFill>
                <a:latin typeface="Arial"/>
                <a:ea typeface="Arial"/>
                <a:cs typeface="Arial"/>
              </a:defRPr>
            </a:pPr>
            <a:r>
              <a:rPr sz="1650" b="0">
                <a:solidFill>
                  <a:srgbClr val="222222"/>
                </a:solidFill>
                <a:latin typeface="Arial"/>
                <a:ea typeface="Arial"/>
                <a:cs typeface="Arial"/>
              </a:rPr>
              <a:t>[Add relevant safety or supervision instructions.]</a:t>
            </a:r>
          </a:p>
        </p:txBody>
      </p:sp>
    </p:spTree>
    <p:extLst>
      <p:ext uri="{BB962C8B-B14F-4D97-AF65-F5344CB8AC3E}">
        <p14:creationId xmlns:p14="http://schemas.microsoft.com/office/powerpoint/2010/main" val="157905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a or visual title 0">
            <a:extLst>
              <a:ext uri="{FF2B5EF4-FFF2-40B4-BE49-F238E27FC236}">
                <a16:creationId xmlns:a16="http://schemas.microsoft.com/office/drawing/2014/main" id="{33E7DC27-A5F9-47F9-A216-713460D598EB}"/>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p>
            <a:pPr>
              <a:defRPr sz="3300" b="1">
                <a:solidFill>
                  <a:srgbClr val="002855"/>
                </a:solidFill>
                <a:latin typeface="Arial"/>
                <a:ea typeface="Arial"/>
                <a:cs typeface="Arial"/>
              </a:defRPr>
            </a:pPr>
            <a:r>
              <a:rPr sz="3300" b="1">
                <a:solidFill>
                  <a:srgbClr val="002855"/>
                </a:solidFill>
                <a:latin typeface="Arial"/>
                <a:ea typeface="Arial"/>
                <a:cs typeface="Arial"/>
              </a:rPr>
              <a:t>[Observation or result]</a:t>
            </a:r>
          </a:p>
        </p:txBody>
      </p:sp>
      <p:sp>
        <p:nvSpPr>
          <p:cNvPr id="2" name="Data or visual content 1">
            <a:extLst>
              <a:ext uri="{FF2B5EF4-FFF2-40B4-BE49-F238E27FC236}">
                <a16:creationId xmlns:a16="http://schemas.microsoft.com/office/drawing/2014/main" id="{3A617E8B-975F-4DBD-9A97-0A174C276730}"/>
              </a:ext>
            </a:extLst>
          </p:cNvPr>
          <p:cNvSpPr>
            <a:spLocks noGrp="1"/>
          </p:cNvSpPr>
          <p:nvPr>
            <p:ph idx="1"/>
          </p:nvPr>
        </p:nvSpPr>
        <p:spPr>
          <a:xfrm>
            <a:off x="609600" y="2095500"/>
            <a:ext cx="10972800" cy="3219450"/>
          </a:xfrm>
          <a:prstGeom prst="rect">
            <a:avLst/>
          </a:prstGeom>
          <a:noFill/>
          <a:ln w="0">
            <a:noFill/>
          </a:ln>
        </p:spPr>
        <p:txBody>
          <a:bodyPr lIns="0" tIns="0" rIns="0" bIns="0">
            <a:noAutofit/>
          </a:bodyPr>
          <a:lstStyle/>
          <a:p>
            <a:pPr>
              <a:defRPr sz="2250" b="0">
                <a:solidFill>
                  <a:srgbClr val="222222"/>
                </a:solidFill>
                <a:latin typeface="Arial"/>
                <a:ea typeface="Arial"/>
                <a:cs typeface="Arial"/>
              </a:defRPr>
            </a:pPr>
            <a:r>
              <a:rPr sz="2250" b="0">
                <a:solidFill>
                  <a:srgbClr val="222222"/>
                </a:solidFill>
                <a:latin typeface="Arial"/>
                <a:ea typeface="Arial"/>
                <a:cs typeface="Arial"/>
              </a:rPr>
              <a:t>[Insert a graph, table, or image]</a:t>
            </a:r>
          </a:p>
        </p:txBody>
      </p:sp>
      <p:sp>
        <p:nvSpPr>
          <p:cNvPr id="3" name="Data or visual body 2">
            <a:extLst>
              <a:ext uri="{FF2B5EF4-FFF2-40B4-BE49-F238E27FC236}">
                <a16:creationId xmlns:a16="http://schemas.microsoft.com/office/drawing/2014/main" id="{DFE3AC5B-7812-46A8-BB38-963FC170FFF5}"/>
              </a:ext>
            </a:extLst>
          </p:cNvPr>
          <p:cNvSpPr>
            <a:spLocks noGrp="1"/>
          </p:cNvSpPr>
          <p:nvPr>
            <p:ph type="body" idx="2"/>
          </p:nvPr>
        </p:nvSpPr>
        <p:spPr>
          <a:xfrm>
            <a:off x="609600" y="5457825"/>
            <a:ext cx="10972800" cy="571500"/>
          </a:xfrm>
          <a:prstGeom prst="rect">
            <a:avLst/>
          </a:prstGeom>
          <a:noFill/>
          <a:ln w="0">
            <a:noFill/>
          </a:ln>
        </p:spPr>
        <p:txBody>
          <a:bodyPr lIns="0" tIns="0" rIns="0" bIns="0">
            <a:noAutofit/>
          </a:bodyPr>
          <a:lstStyle/>
          <a:p>
            <a:pPr>
              <a:defRPr sz="1650" b="0">
                <a:solidFill>
                  <a:srgbClr val="222222"/>
                </a:solidFill>
                <a:latin typeface="Arial"/>
                <a:ea typeface="Arial"/>
                <a:cs typeface="Arial"/>
              </a:defRPr>
            </a:pPr>
            <a:r>
              <a:rPr sz="1650" b="0">
                <a:solidFill>
                  <a:srgbClr val="222222"/>
                </a:solidFill>
                <a:latin typeface="Arial"/>
                <a:ea typeface="Arial"/>
                <a:cs typeface="Arial"/>
              </a:rPr>
              <a:t>[Describe the evidence. Include units, a caption, and source credits.]</a:t>
            </a:r>
          </a:p>
        </p:txBody>
      </p:sp>
    </p:spTree>
    <p:extLst>
      <p:ext uri="{BB962C8B-B14F-4D97-AF65-F5344CB8AC3E}">
        <p14:creationId xmlns:p14="http://schemas.microsoft.com/office/powerpoint/2010/main" val="2108211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scussion and reflection title 0">
            <a:extLst>
              <a:ext uri="{FF2B5EF4-FFF2-40B4-BE49-F238E27FC236}">
                <a16:creationId xmlns:a16="http://schemas.microsoft.com/office/drawing/2014/main" id="{1A0C5B13-4DC7-4BB2-8032-5A841983256D}"/>
              </a:ext>
            </a:extLst>
          </p:cNvPr>
          <p:cNvSpPr>
            <a:spLocks noGrp="1"/>
          </p:cNvSpPr>
          <p:nvPr>
            <p:ph type="title"/>
          </p:nvPr>
        </p:nvSpPr>
        <p:spPr>
          <a:xfrm>
            <a:off x="609600" y="971550"/>
            <a:ext cx="10972800" cy="876300"/>
          </a:xfrm>
          <a:prstGeom prst="rect">
            <a:avLst/>
          </a:prstGeom>
          <a:noFill/>
          <a:ln w="0">
            <a:noFill/>
          </a:ln>
        </p:spPr>
        <p:txBody>
          <a:bodyPr lIns="0" tIns="0" rIns="0" bIns="0">
            <a:noAutofit/>
          </a:bodyPr>
          <a:lstStyle/>
          <a:p>
            <a:pPr>
              <a:defRPr sz="3300" b="1">
                <a:solidFill>
                  <a:srgbClr val="002855"/>
                </a:solidFill>
                <a:latin typeface="Arial"/>
                <a:ea typeface="Arial"/>
                <a:cs typeface="Arial"/>
              </a:defRPr>
            </a:pPr>
            <a:r>
              <a:rPr sz="3300" b="1">
                <a:solidFill>
                  <a:srgbClr val="002855"/>
                </a:solidFill>
                <a:latin typeface="Arial"/>
                <a:ea typeface="Arial"/>
                <a:cs typeface="Arial"/>
              </a:rPr>
              <a:t>What did we learn?</a:t>
            </a:r>
          </a:p>
        </p:txBody>
      </p:sp>
      <p:sp>
        <p:nvSpPr>
          <p:cNvPr id="2" name="Discussion and reflection body 1">
            <a:extLst>
              <a:ext uri="{FF2B5EF4-FFF2-40B4-BE49-F238E27FC236}">
                <a16:creationId xmlns:a16="http://schemas.microsoft.com/office/drawing/2014/main" id="{73737ED5-7D24-4242-A1DB-9FC8EF99D382}"/>
              </a:ext>
            </a:extLst>
          </p:cNvPr>
          <p:cNvSpPr>
            <a:spLocks noGrp="1"/>
          </p:cNvSpPr>
          <p:nvPr>
            <p:ph type="body" idx="1"/>
          </p:nvPr>
        </p:nvSpPr>
        <p:spPr>
          <a:xfrm>
            <a:off x="609600" y="2124075"/>
            <a:ext cx="10972800" cy="3467100"/>
          </a:xfrm>
          <a:prstGeom prst="rect">
            <a:avLst/>
          </a:prstGeom>
          <a:noFill/>
          <a:ln w="0">
            <a:noFill/>
          </a:ln>
        </p:spPr>
        <p:txBody>
          <a:bodyPr lIns="0" tIns="0" rIns="0" bIns="0">
            <a:noAutofit/>
          </a:bodyPr>
          <a:lstStyle/>
          <a:p>
            <a:pPr>
              <a:defRPr sz="2400" b="0">
                <a:solidFill>
                  <a:srgbClr val="222222"/>
                </a:solidFill>
                <a:latin typeface="Arial"/>
                <a:ea typeface="Arial"/>
                <a:cs typeface="Arial"/>
              </a:defRPr>
            </a:pPr>
            <a:r>
              <a:rPr sz="2400" b="0">
                <a:solidFill>
                  <a:srgbClr val="222222"/>
                </a:solidFill>
                <a:latin typeface="Arial"/>
                <a:ea typeface="Arial"/>
                <a:cs typeface="Arial"/>
              </a:rPr>
              <a:t>[What pattern do the results show?]</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evidence supports your explanation?]</a:t>
            </a:r>
          </a:p>
          <a:p>
            <a:endParaRPr sz="2400" b="0">
              <a:solidFill>
                <a:srgbClr val="222222"/>
              </a:solidFill>
              <a:latin typeface="Arial"/>
              <a:ea typeface="Arial"/>
              <a:cs typeface="Arial"/>
            </a:endParaRPr>
          </a:p>
          <a:p>
            <a:pPr>
              <a:defRPr sz="2400" b="0">
                <a:solidFill>
                  <a:srgbClr val="222222"/>
                </a:solidFill>
                <a:latin typeface="Arial"/>
                <a:ea typeface="Arial"/>
                <a:cs typeface="Arial"/>
              </a:defRPr>
            </a:pPr>
            <a:r>
              <a:rPr sz="2400" b="0">
                <a:solidFill>
                  <a:srgbClr val="222222"/>
                </a:solidFill>
                <a:latin typeface="Arial"/>
                <a:ea typeface="Arial"/>
                <a:cs typeface="Arial"/>
              </a:rPr>
              <a:t>[What would you investigate next?]</a:t>
            </a:r>
          </a:p>
        </p:txBody>
      </p:sp>
    </p:spTree>
    <p:extLst>
      <p:ext uri="{BB962C8B-B14F-4D97-AF65-F5344CB8AC3E}">
        <p14:creationId xmlns:p14="http://schemas.microsoft.com/office/powerpoint/2010/main" val="909044010"/>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Arial"/>
        <a:cs typeface="Arial"/>
      </a:majorFont>
      <a:minorFont>
        <a:latin typeface="Arial"/>
        <a:ea typeface="Arial"/>
        <a:cs typeface="Arial"/>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lides-ready.pptx" id="{6D5A5D80-B59F-47FE-A006-FBFC2926142F}" vid="{69CEE3E8-36C9-43B0-A0FB-27FA92D72A34}"/>
    </a:ext>
  </a:ext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Arial"/>
        <a:cs typeface="Arial"/>
      </a:majorFont>
      <a:minorFont>
        <a:latin typeface="Arial"/>
        <a:ea typeface="Arial"/>
        <a:cs typeface="Arial"/>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444</Words>
  <Application>Microsoft Office PowerPoint</Application>
  <DocSecurity>0</DocSecurity>
  <PresentationFormat>Widescreen</PresentationFormat>
  <Paragraphs>39</Paragraphs>
  <Slides>6</Slides>
  <Notes>6</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6</vt:i4>
      </vt:variant>
    </vt:vector>
  </HeadingPairs>
  <TitlesOfParts>
    <vt:vector size="8" baseType="lpstr">
      <vt:lpstr>Arial</vt:lpstr>
      <vt:lpstr>ChatGPT</vt:lpstr>
      <vt:lpstr>[Lesson title]</vt:lpstr>
      <vt:lpstr>Our investigation</vt:lpstr>
      <vt:lpstr>[Key idea]</vt:lpstr>
      <vt:lpstr>[Activity title]</vt:lpstr>
      <vt:lpstr>[Observation or result]</vt:lpstr>
      <vt:lpstr>What did we learn?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WVU DSPIRA presentation template</dc:title>
  <dc:creator>WVU DSPIRA</dc:creator>
  <cp:lastModifiedBy>Dylan Gormley</cp:lastModifiedBy>
  <cp:revision>1</cp:revision>
  <dcterms:created xsi:type="dcterms:W3CDTF">2026-09-26T23:27:19Z</dcterms:created>
  <dcterms:modified xsi:type="dcterms:W3CDTF">2026-09-26T23:33:29Z</dcterms:modified>
</cp:coreProperties>
</file>