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ppt/customXml/itemProps2.xml" ContentType="application/vnd.openxmlformats-officedocument.customXmlProperties+xml"/>
  <Override PartName="/ppt/customXml/itemProps1.xml" ContentType="application/vnd.openxmlformats-officedocument.customXmlProperties+xml"/>
  <Override PartName="/ppt/customXml/itemProps3.xml" ContentType="application/vnd.openxmlformats-officedocument.customXml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WvuMaster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1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customXml/item2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WvuMaster" Type="http://schemas.openxmlformats.org/officeDocument/2006/relationships/slideMaster" Target="slideMasters/slideMaster1.xml"/></Relationships>
</file>

<file path=ppt/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ppt/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ppt/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ppt/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C36F108F9F92488C988DDF36346911" ma:contentTypeVersion="5" ma:contentTypeDescription="Create a new document." ma:contentTypeScope="" ma:versionID="c417924321fef32731141cd966ef6f94">
  <xsd:schema xmlns:xsd="http://www.w3.org/2001/XMLSchema" xmlns:xs="http://www.w3.org/2001/XMLSchema" xmlns:p="http://schemas.microsoft.com/office/2006/metadata/properties" xmlns:ns2="1bb24863-89de-455f-aabf-4424925aa312" targetNamespace="http://schemas.microsoft.com/office/2006/metadata/properties" ma:root="true" ma:fieldsID="a7d3b2212d350eb904df17fc79fef4f4" ns2:_="">
    <xsd:import namespace="1bb24863-89de-455f-aabf-4424925aa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b24863-89de-455f-aabf-4424925aa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ppt/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ppt/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ppt/customXml/itemProps1.xml><?xml version="1.0" encoding="utf-8"?>
<ds:datastoreItem xmlns:ds="http://schemas.openxmlformats.org/officeDocument/2006/customXml" ds:itemID="{90543ACA-0080-4F1B-9A43-6D163ABF9D83}"/>
</file>

<file path=ppt/customXml/itemProps2.xml><?xml version="1.0" encoding="utf-8"?>
<ds:datastoreItem xmlns:ds="http://schemas.openxmlformats.org/officeDocument/2006/customXml" ds:itemID="{421A96B9-6778-4816-9FBB-CD583C2BFA91}"/>
</file>

<file path=ppt/customXml/itemProps3.xml><?xml version="1.0" encoding="utf-8"?>
<ds:datastoreItem xmlns:ds="http://schemas.openxmlformats.org/officeDocument/2006/customXml" ds:itemID="{554756CF-1238-4708-9A63-6FAA5836CF73}"/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1872AB-82C0-4DED-A6F6-43A1A84568AA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4EF3E-2B7A-41F3-81EA-F935E0580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3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/ppt/slideLayouts/slideLayout5.xml"/></Relationships>
</file>

<file path=ppt/slides/_rels/slide3.xml.rels><?xml version='1.0' encoding='UTF-8' standalone='yes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/ppt/slideLayouts/slideLayout5.xml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/ppt/slideLayouts/slideLayout5.xml"/></Relationships>
</file>

<file path=ppt/slides/_rels/slide5.xml.rels><?xml version='1.0' encoding='UTF-8' standalone='yes'?>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/ppt/slideLayouts/slideLayout5.xml"/></Relationships>
</file>

<file path=ppt/slides/_rels/slide6.xml.rels><?xml version='1.0' encoding='UTF-8' standalone='yes'?>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/ppt/slideLayouts/slideLayout5.xml"/></Relationships>
</file>

<file path=ppt/slides/_rels/slide7.xml.rels><?xml version='1.0' encoding='UTF-8' standalone='yes'?>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/ppt/slideLayouts/slideLayout5.xml"/></Relationships>
</file>

<file path=ppt/slides/_rels/slide8.xml.rels><?xml version='1.0' encoding='UTF-8' standalone='yes'?>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/ppt/slideLayouts/slideLayout5.xml"/></Relationships>
</file>

<file path=ppt/slides/_rels/slide9.xml.rels><?xml version='1.0' encoding='UTF-8' standalone='yes'?>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/ppt/slideLayouts/slideLayout5.xml"/></Relationships>
</file>

<file path=ppt/slides/_rels/slide10.xml.rels><?xml version='1.0' encoding='UTF-8' standalone='yes'?>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/ppt/slideLayouts/slideLayout5.xml"/></Relationships>
</file>

<file path=ppt/slides/_rels/slide11.xml.rels><?xml version='1.0' encoding='UTF-8' standalone='yes'?>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/ppt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EE 329: Fourier Series Brief Project Overview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4DDD1-60B5-4A8C-8F06-797BEC7B1408}"/>
              </a:ext>
            </a:extLst>
          </p:cNvPr>
          <p:cNvSpPr>
            <a:spLocks noGrp="1"/>
          </p:cNvSpPr>
          <p:nvPr/>
        </p:nvSpPr>
        <p:spPr>
          <a:xfrm>
            <a:off x="4038600" y="2095500"/>
            <a:ext cx="4114800" cy="365125"/>
          </a:xfrm>
        </p:spPr>
        <p:txBody>
          <a:bodyPr lIns="0" rIns="0" tIns="0" bIns="0"/>
          <a:lstStyle/>
          <a:p>
            <a:pPr>
              <a:defRPr sz="960">
                <a:latin typeface="Arial"/>
              </a:defRPr>
            </a:pPr>
            <a:r>
              <a:rPr lang="en-US"/>
              <a:t>February 2, 2018</a:t>
            </a:r>
          </a:p>
        </p:txBody>
      </p:sp>
    </p:spTree>
    <p:extLst>
      <p:ext uri="{BB962C8B-B14F-4D97-AF65-F5344CB8AC3E}">
        <p14:creationId xmlns:p14="http://schemas.microsoft.com/office/powerpoint/2010/main" val="3227233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Order of Approximation N = 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8AF39F-77BF-4094-BBA7-5437C07770F7}"/>
              </a:ext>
            </a:extLst>
          </p:cNvPr>
          <p:cNvSpPr>
            <a:spLocks noGrp="1"/>
          </p:cNvSpPr>
          <p:nvPr/>
        </p:nvSpPr>
        <p:spPr>
          <a:xfrm>
            <a:off x="4497368" y="5880323"/>
            <a:ext cx="3146202" cy="279177"/>
          </a:xfrm>
        </p:spPr>
        <p:txBody>
          <a:bodyPr lIns="0" rIns="0" tIns="0" bIns="0"/>
          <a:lstStyle/>
          <a:p>
            <a:pPr>
              <a:defRPr sz="734">
                <a:latin typeface="Arial"/>
              </a:defRPr>
            </a:pPr>
            <a:r>
              <a:rPr lang="en-US"/>
              <a:t>February 2,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67E54F-6A91-4127-A881-E49FC2668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957" y="2131798"/>
            <a:ext cx="4264563" cy="32817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9E17AB-42B5-40C6-B9B0-310A8CFC7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146" y="2095500"/>
            <a:ext cx="4358897" cy="335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28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Subtract the two signals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72BF6E-8349-49CC-A630-64E985AFE2B7}"/>
              </a:ext>
            </a:extLst>
          </p:cNvPr>
          <p:cNvSpPr>
            <a:spLocks noGrp="1"/>
          </p:cNvSpPr>
          <p:nvPr/>
        </p:nvSpPr>
        <p:spPr>
          <a:xfrm>
            <a:off x="4431453" y="5878902"/>
            <a:ext cx="3162220" cy="280598"/>
          </a:xfrm>
        </p:spPr>
        <p:txBody>
          <a:bodyPr lIns="0" rIns="0" tIns="0" bIns="0"/>
          <a:lstStyle/>
          <a:p>
            <a:pPr>
              <a:defRPr sz="738">
                <a:latin typeface="Arial"/>
              </a:defRPr>
            </a:pPr>
            <a:r>
              <a:rPr lang="en-US"/>
              <a:t>February 2,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F1094C-5E22-4509-BB61-2AD0D358F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564" y="2095500"/>
            <a:ext cx="4487615" cy="34534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F7C10B-9964-4338-8DD2-434C523EA2B5}"/>
              </a:ext>
            </a:extLst>
          </p:cNvPr>
          <p:cNvSpPr txBox="1"/>
          <p:nvPr/>
        </p:nvSpPr>
        <p:spPr>
          <a:xfrm>
            <a:off x="7435101" y="2806111"/>
            <a:ext cx="2496335" cy="638621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 algn="r">
              <a:defRPr sz="1476">
                <a:latin typeface="Arial"/>
              </a:defRPr>
            </a:pPr>
            <a:r>
              <a:rPr lang="en-US" sz="1476" dirty="0"/>
              <a:t>Residual power = 0.1964</a:t>
            </a:r>
          </a:p>
          <a:p>
            <a:pPr algn="r">
              <a:defRPr sz="1476">
                <a:latin typeface="Arial"/>
              </a:defRPr>
            </a:pPr>
            <a:r>
              <a:rPr lang="en-US" sz="1476" dirty="0"/>
              <a:t>(Watts) </a:t>
            </a:r>
          </a:p>
        </p:txBody>
      </p:sp>
    </p:spTree>
    <p:extLst>
      <p:ext uri="{BB962C8B-B14F-4D97-AF65-F5344CB8AC3E}">
        <p14:creationId xmlns:p14="http://schemas.microsoft.com/office/powerpoint/2010/main" val="3690559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Order of Approximation N = 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3375C4-234F-4C18-8F4D-91B50BAC6553}"/>
              </a:ext>
            </a:extLst>
          </p:cNvPr>
          <p:cNvSpPr>
            <a:spLocks noGrp="1"/>
          </p:cNvSpPr>
          <p:nvPr/>
        </p:nvSpPr>
        <p:spPr>
          <a:xfrm>
            <a:off x="4481730" y="5877807"/>
            <a:ext cx="3174555" cy="281693"/>
          </a:xfrm>
        </p:spPr>
        <p:txBody>
          <a:bodyPr lIns="0" rIns="0" tIns="0" bIns="0"/>
          <a:lstStyle/>
          <a:p>
            <a:pPr>
              <a:defRPr sz="741">
                <a:latin typeface="Arial"/>
              </a:defRPr>
            </a:pPr>
            <a:r>
              <a:rPr lang="en-US"/>
              <a:t>February 2,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3FEDC4-AE48-4A83-88C9-8FE3DD61C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30" y="2095500"/>
            <a:ext cx="4302995" cy="33113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B15CE0-965C-4365-91A7-8817D43D5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292" y="2095500"/>
            <a:ext cx="4356978" cy="335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353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Subtract the two signals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FC2C40-5727-43D2-8B12-D356DCB1056F}"/>
              </a:ext>
            </a:extLst>
          </p:cNvPr>
          <p:cNvSpPr>
            <a:spLocks noGrp="1"/>
          </p:cNvSpPr>
          <p:nvPr/>
        </p:nvSpPr>
        <p:spPr>
          <a:xfrm>
            <a:off x="4443986" y="5870189"/>
            <a:ext cx="3260404" cy="289311"/>
          </a:xfrm>
        </p:spPr>
        <p:txBody>
          <a:bodyPr lIns="0" rIns="0" tIns="0" bIns="0"/>
          <a:lstStyle/>
          <a:p>
            <a:pPr>
              <a:defRPr sz="761">
                <a:latin typeface="Arial"/>
              </a:defRPr>
            </a:pPr>
            <a:r>
              <a:rPr lang="en-US"/>
              <a:t>February 2,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F2CB60-760A-469F-8597-41165FE00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644" y="2095500"/>
            <a:ext cx="4464013" cy="34352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A4C88E-520A-40BB-A133-43B74B57A5E9}"/>
              </a:ext>
            </a:extLst>
          </p:cNvPr>
          <p:cNvSpPr txBox="1"/>
          <p:nvPr/>
        </p:nvSpPr>
        <p:spPr>
          <a:xfrm>
            <a:off x="7540895" y="2701992"/>
            <a:ext cx="2628461" cy="365805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21">
                <a:latin typeface="Arial"/>
              </a:defRPr>
            </a:pPr>
            <a:r>
              <a:rPr lang="en-US" sz="1521" dirty="0"/>
              <a:t>Residual power = 0.1046 </a:t>
            </a:r>
          </a:p>
        </p:txBody>
      </p:sp>
    </p:spTree>
    <p:extLst>
      <p:ext uri="{BB962C8B-B14F-4D97-AF65-F5344CB8AC3E}">
        <p14:creationId xmlns:p14="http://schemas.microsoft.com/office/powerpoint/2010/main" val="2851937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Order of Approximation N = 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20127C-83E1-4CBC-961F-305E67A60BB1}"/>
              </a:ext>
            </a:extLst>
          </p:cNvPr>
          <p:cNvSpPr>
            <a:spLocks noGrp="1"/>
          </p:cNvSpPr>
          <p:nvPr/>
        </p:nvSpPr>
        <p:spPr>
          <a:xfrm>
            <a:off x="4541985" y="5877807"/>
            <a:ext cx="3174555" cy="281693"/>
          </a:xfrm>
        </p:spPr>
        <p:txBody>
          <a:bodyPr lIns="0" rIns="0" tIns="0" bIns="0"/>
          <a:lstStyle/>
          <a:p>
            <a:pPr>
              <a:defRPr sz="741">
                <a:latin typeface="Arial"/>
              </a:defRPr>
            </a:pPr>
            <a:r>
              <a:rPr lang="en-US"/>
              <a:t>February 2,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78C249-6B9A-4ABD-A12F-9DCD96A58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985" y="2095500"/>
            <a:ext cx="4302995" cy="33113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B7623B-1033-4227-8E28-18E5456A1D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284" y="2095500"/>
            <a:ext cx="4485730" cy="345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19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Subtract the two signals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34C6F1-45DD-461D-95BE-210E81518357}"/>
              </a:ext>
            </a:extLst>
          </p:cNvPr>
          <p:cNvSpPr>
            <a:spLocks noGrp="1"/>
          </p:cNvSpPr>
          <p:nvPr/>
        </p:nvSpPr>
        <p:spPr>
          <a:xfrm>
            <a:off x="4506028" y="5871056"/>
            <a:ext cx="3250636" cy="288444"/>
          </a:xfrm>
        </p:spPr>
        <p:txBody>
          <a:bodyPr lIns="0" rIns="0" tIns="0" bIns="0"/>
          <a:lstStyle/>
          <a:p>
            <a:pPr>
              <a:defRPr sz="758">
                <a:latin typeface="Arial"/>
              </a:defRPr>
            </a:pPr>
            <a:r>
              <a:rPr lang="en-US"/>
              <a:t>February 2,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BBB96F-02EB-498B-977E-BCC9A407A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55" y="2095500"/>
            <a:ext cx="4629322" cy="35624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4F8035-1E48-4224-AFA9-9CE02089D4D8}"/>
              </a:ext>
            </a:extLst>
          </p:cNvPr>
          <p:cNvSpPr txBox="1"/>
          <p:nvPr/>
        </p:nvSpPr>
        <p:spPr>
          <a:xfrm>
            <a:off x="7593659" y="2712350"/>
            <a:ext cx="2620586" cy="364709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17">
                <a:latin typeface="Arial"/>
              </a:defRPr>
            </a:pPr>
            <a:r>
              <a:rPr lang="en-US" sz="1517" dirty="0"/>
              <a:t>Residual power = 0.0723 </a:t>
            </a:r>
          </a:p>
        </p:txBody>
      </p:sp>
    </p:spTree>
    <p:extLst>
      <p:ext uri="{BB962C8B-B14F-4D97-AF65-F5344CB8AC3E}">
        <p14:creationId xmlns:p14="http://schemas.microsoft.com/office/powerpoint/2010/main" val="1584617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Order of Approximation N = 15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F067F0-6B8B-46C1-87A5-3B401BD08274}"/>
              </a:ext>
            </a:extLst>
          </p:cNvPr>
          <p:cNvSpPr>
            <a:spLocks noGrp="1"/>
          </p:cNvSpPr>
          <p:nvPr/>
        </p:nvSpPr>
        <p:spPr>
          <a:xfrm>
            <a:off x="4558241" y="5879647"/>
            <a:ext cx="3153822" cy="279853"/>
          </a:xfrm>
        </p:spPr>
        <p:txBody>
          <a:bodyPr lIns="0" rIns="0" tIns="0" bIns="0"/>
          <a:lstStyle/>
          <a:p>
            <a:pPr>
              <a:defRPr sz="736">
                <a:latin typeface="Arial"/>
              </a:defRPr>
            </a:pPr>
            <a:r>
              <a:rPr lang="en-US"/>
              <a:t>February 2,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B8BD4A-0B0F-4121-880F-18636FF2F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952" y="2122042"/>
            <a:ext cx="4274893" cy="32897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91EB60-1B62-4D2D-B334-87A1F1B68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171" y="2095500"/>
            <a:ext cx="4444877" cy="342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67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Subtract the two signals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191323-40FA-4E1D-9967-E7D7F972D877}"/>
              </a:ext>
            </a:extLst>
          </p:cNvPr>
          <p:cNvSpPr>
            <a:spLocks noGrp="1"/>
          </p:cNvSpPr>
          <p:nvPr/>
        </p:nvSpPr>
        <p:spPr>
          <a:xfrm>
            <a:off x="4374707" y="5872204"/>
            <a:ext cx="3237704" cy="287296"/>
          </a:xfrm>
        </p:spPr>
        <p:txBody>
          <a:bodyPr lIns="0" rIns="0" tIns="0" bIns="0"/>
          <a:lstStyle/>
          <a:p>
            <a:pPr>
              <a:defRPr sz="755">
                <a:latin typeface="Arial"/>
              </a:defRPr>
            </a:pPr>
            <a:r>
              <a:rPr lang="en-US"/>
              <a:t>February 2,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B5F8B0-CFCD-4D64-8917-04D7AB549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785" y="2095500"/>
            <a:ext cx="4352212" cy="33492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C93555-4F41-4F13-A99B-CD0665C08ECF}"/>
              </a:ext>
            </a:extLst>
          </p:cNvPr>
          <p:cNvSpPr txBox="1"/>
          <p:nvPr/>
        </p:nvSpPr>
        <p:spPr>
          <a:xfrm>
            <a:off x="7450054" y="2726064"/>
            <a:ext cx="2610161" cy="363258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11">
                <a:latin typeface="Arial"/>
              </a:defRPr>
            </a:pPr>
            <a:r>
              <a:rPr lang="en-US" sz="1511" dirty="0"/>
              <a:t>Residual power = 0.031 4</a:t>
            </a:r>
          </a:p>
        </p:txBody>
      </p:sp>
    </p:spTree>
    <p:extLst>
      <p:ext uri="{BB962C8B-B14F-4D97-AF65-F5344CB8AC3E}">
        <p14:creationId xmlns:p14="http://schemas.microsoft.com/office/powerpoint/2010/main" val="406981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Order of Approximation N = 101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CD5B2-4033-41E3-9804-3033CF0A08A8}"/>
              </a:ext>
            </a:extLst>
          </p:cNvPr>
          <p:cNvSpPr>
            <a:spLocks noGrp="1"/>
          </p:cNvSpPr>
          <p:nvPr/>
        </p:nvSpPr>
        <p:spPr>
          <a:xfrm>
            <a:off x="4624206" y="5877807"/>
            <a:ext cx="3174555" cy="281693"/>
          </a:xfrm>
        </p:spPr>
        <p:txBody>
          <a:bodyPr lIns="0" rIns="0" tIns="0" bIns="0"/>
          <a:lstStyle/>
          <a:p>
            <a:pPr>
              <a:defRPr sz="741">
                <a:latin typeface="Arial"/>
              </a:defRPr>
            </a:pPr>
            <a:r>
              <a:rPr lang="en-US"/>
              <a:t>February 2,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B829EE-AFDD-4BA1-AAD6-17D4D72CE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206" y="2095500"/>
            <a:ext cx="4302995" cy="33113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7AFCA3-D329-4043-BBFD-161B48436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313" y="2095500"/>
            <a:ext cx="4408481" cy="339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14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Subtract the two signals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D695A9-CE4D-4631-B936-450E32DFFCED}"/>
              </a:ext>
            </a:extLst>
          </p:cNvPr>
          <p:cNvSpPr>
            <a:spLocks noGrp="1"/>
          </p:cNvSpPr>
          <p:nvPr/>
        </p:nvSpPr>
        <p:spPr>
          <a:xfrm>
            <a:off x="4567757" y="5875033"/>
            <a:ext cx="3205819" cy="284467"/>
          </a:xfrm>
        </p:spPr>
        <p:txBody>
          <a:bodyPr lIns="0" rIns="0" tIns="0" bIns="0"/>
          <a:lstStyle/>
          <a:p>
            <a:pPr>
              <a:defRPr sz="748">
                <a:latin typeface="Arial"/>
              </a:defRPr>
            </a:pPr>
            <a:r>
              <a:rPr lang="en-US"/>
              <a:t>February 2, 2018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C4DF3E-BFF6-43E0-8A4B-0DF326E1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726" y="2095500"/>
            <a:ext cx="4505462" cy="34671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021353-F964-49C0-9A0B-026BB8071B74}"/>
              </a:ext>
            </a:extLst>
          </p:cNvPr>
          <p:cNvSpPr txBox="1"/>
          <p:nvPr/>
        </p:nvSpPr>
        <p:spPr>
          <a:xfrm>
            <a:off x="7612818" y="2759877"/>
            <a:ext cx="2584456" cy="359681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496">
                <a:latin typeface="Arial"/>
              </a:defRPr>
            </a:pPr>
            <a:r>
              <a:rPr lang="en-US" sz="1496" dirty="0"/>
              <a:t>Residual power = 0.0161 </a:t>
            </a:r>
          </a:p>
        </p:txBody>
      </p:sp>
    </p:spTree>
    <p:extLst>
      <p:ext uri="{BB962C8B-B14F-4D97-AF65-F5344CB8AC3E}">
        <p14:creationId xmlns:p14="http://schemas.microsoft.com/office/powerpoint/2010/main" val="167124560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134</Words>
  <Application>Microsoft Office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EE 329: Fourier Series   Brief Project Overview</vt:lpstr>
      <vt:lpstr>Order of Approximation N = 1</vt:lpstr>
      <vt:lpstr>Subtract the two signals</vt:lpstr>
      <vt:lpstr>Order of Approximation N = 3</vt:lpstr>
      <vt:lpstr>Subtract the two signals</vt:lpstr>
      <vt:lpstr>Order of Approximation N = 5</vt:lpstr>
      <vt:lpstr>Subtract the two signals</vt:lpstr>
      <vt:lpstr>Order of Approximation N = 15</vt:lpstr>
      <vt:lpstr>Subtract the two signals</vt:lpstr>
      <vt:lpstr>Order of Approximation N = 101</vt:lpstr>
      <vt:lpstr>Subtract the two signals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Fourier series project (2018 edition)</dc:title>
  <dc:creator>Natalia Schmid</dc:creator>
  <cp:lastModifiedBy>WVU DSPIRA</cp:lastModifiedBy>
  <cp:revision>7</cp:revision>
  <dcterms:created xsi:type="dcterms:W3CDTF">2018-02-02T11:19:26Z</dcterms:created>
  <dcterms:modified xsi:type="dcterms:W3CDTF">2018-02-02T11:56:44Z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0x01010016C36F108F9F92488C988DDF36346911</vt:lpwstr>
  </property>
</Properties>
</file>