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34" name="Google Shape;234;p1: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d2c8daaa8_0_5: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40" name="Google Shape;240;g3d2c8daaa8_0_5: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d2c8daaa8_0_12: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47" name="Google Shape;247;g3d2c8daaa8_0_12: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d2c8daaa8_0_19: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55" name="Google Shape;255;g3d2c8daaa8_0_19: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d2c8daaa8_0_25: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62" name="Google Shape;262;g3d2c8daaa8_0_25: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d2c8daaa8_0_32: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70" name="Google Shape;270;g3d2c8daaa8_0_32: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d2c8daaa8_0_38: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77" name="Google Shape;277;g3d2c8daaa8_0_38: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d2c8daaa8_0_44: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84" name="Google Shape;284;g3d2c8daaa8_0_44: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d2c8daaa8_0_49: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90" name="Google Shape;290;g3d2c8daaa8_0_49: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d2c8daaa8_0_56: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98" name="Google Shape;298;g3d2c8daaa8_0_56: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d2c8daaa8_0_62: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05" name="Google Shape;305;g3d2c8daaa8_0_62: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d2c8daaa8_0_68: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12" name="Google Shape;312;g3d2c8daaa8_0_68: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d2c8daaa8_0_75: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20" name="Google Shape;320;g3d2c8daaa8_0_75: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d2c8daaa8_0_81: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g3d2c8daaa8_0_81:notes"/>
          <p:cNvSpPr txBox="1">
            <a:spLocks noGrp="1"/>
          </p:cNvSpPr>
          <p:nvPr>
            <p:ph type="body" idx="1"/>
          </p:nvPr>
        </p:nvSpPr>
        <p:spPr>
          <a:xfrm>
            <a:off x="777240" y="4777740"/>
            <a:ext cx="6217800" cy="4526400"/>
          </a:xfrm>
          <a:prstGeom prst="rect">
            <a:avLst/>
          </a:prstGeom>
          <a:noFill/>
          <a:ln>
            <a:noFill/>
          </a:ln>
        </p:spPr>
        <p:txBody>
          <a:bodyPr spcFirstLastPara="1" wrap="square" lIns="102600" tIns="51275" rIns="102600" bIns="51275" anchor="t" anchorCtr="0">
            <a:noAutofit/>
          </a:bodyPr>
          <a:lstStyle/>
          <a:p>
            <a:pPr marL="0" marR="0" lvl="0" indent="0" algn="l" rtl="0">
              <a:spcBef>
                <a:spcPts val="0"/>
              </a:spcBef>
              <a:spcAft>
                <a:spcPts val="0"/>
              </a:spcAft>
              <a:buNone/>
            </a:pPr>
            <a:endParaRPr sz="1300" b="0" i="0" u="none" strike="noStrike" cap="none">
              <a:solidFill>
                <a:schemeClr val="dk1"/>
              </a:solidFill>
              <a:latin typeface="Calibri"/>
              <a:ea typeface="Calibri"/>
              <a:cs typeface="Calibri"/>
              <a:sym typeface="Calibri"/>
            </a:endParaRPr>
          </a:p>
        </p:txBody>
      </p:sp>
      <p:sp>
        <p:nvSpPr>
          <p:cNvPr id="328" name="Google Shape;328;g3d2c8daaa8_0_81:notes"/>
          <p:cNvSpPr txBox="1">
            <a:spLocks noGrp="1"/>
          </p:cNvSpPr>
          <p:nvPr>
            <p:ph type="sldNum" idx="12"/>
          </p:nvPr>
        </p:nvSpPr>
        <p:spPr>
          <a:xfrm>
            <a:off x="4402561" y="9553735"/>
            <a:ext cx="3368100" cy="502800"/>
          </a:xfrm>
          <a:prstGeom prst="rect">
            <a:avLst/>
          </a:prstGeom>
          <a:noFill/>
          <a:ln>
            <a:noFill/>
          </a:ln>
        </p:spPr>
        <p:txBody>
          <a:bodyPr spcFirstLastPara="1" wrap="square" lIns="102600" tIns="51275" rIns="102600" bIns="5127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Calibri"/>
                <a:ea typeface="Calibri"/>
                <a:cs typeface="Calibri"/>
                <a:sym typeface="Calibri"/>
              </a:rPr>
              <a:t>14</a:t>
            </a:fld>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d2c8daaa8_0_87:notes"/>
          <p:cNvSpPr txBox="1">
            <a:spLocks noGrp="1"/>
          </p:cNvSpPr>
          <p:nvPr>
            <p:ph type="body" idx="1"/>
          </p:nvPr>
        </p:nvSpPr>
        <p:spPr>
          <a:xfrm>
            <a:off x="777240" y="4777740"/>
            <a:ext cx="6217800" cy="452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34" name="Google Shape;334;g3d2c8daaa8_0_87: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41" name="Google Shape;341;p2: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5: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48" name="Google Shape;348;p5: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55" name="Google Shape;355;p3: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4: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63" name="Google Shape;363;p4: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6: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70" name="Google Shape;370;p6: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7: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77" name="Google Shape;377;p7: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8: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84" name="Google Shape;384;p8: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9: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90" name="Google Shape;390;p9:notes"/>
          <p:cNvSpPr>
            <a:spLocks noGrp="1" noRot="1" noChangeAspect="1"/>
          </p:cNvSpPr>
          <p:nvPr>
            <p:ph type="sldImg" idx="2"/>
          </p:nvPr>
        </p:nvSpPr>
        <p:spPr>
          <a:xfrm>
            <a:off x="533400" y="754063"/>
            <a:ext cx="6705600" cy="3771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Lesson title">
    <p:spTree>
      <p:nvGrpSpPr>
        <p:cNvPr id="1" name=""/>
        <p:cNvGrpSpPr/>
        <p:nvPr/>
      </p:nvGrpSpPr>
      <p:grpSpPr>
        <a:xfrm>
          <a:off x="0" y="0"/>
          <a:ext cx="0" cy="0"/>
          <a:chOff x="0" y="0"/>
          <a:chExt cx="0" cy="0"/>
        </a:xfrm>
      </p:grpSpPr>
      <p:sp>
        <p:nvSpPr>
          <p:cNvPr id="4" name="Lesson title title 0">
            <a:extLst>
              <a:ext uri="{FF2B5EF4-FFF2-40B4-BE49-F238E27FC236}">
                <a16:creationId xmlns:a16="http://schemas.microsoft.com/office/drawing/2014/main" id="{D0D053A8-BBDF-4114-AC0C-F41E42B0FC02}"/>
              </a:ext>
            </a:extLst>
          </p:cNvPr>
          <p:cNvSpPr>
            <a:spLocks noGrp="1"/>
          </p:cNvSpPr>
          <p:nvPr>
            <p:ph type="title"/>
          </p:nvPr>
        </p:nvSpPr>
        <p:spPr>
          <a:xfrm>
            <a:off x="609600" y="1695450"/>
            <a:ext cx="10972800" cy="1333500"/>
          </a:xfrm>
          <a:prstGeom prst="rect">
            <a:avLst/>
          </a:prstGeom>
          <a:noFill/>
          <a:ln w="0">
            <a:noFill/>
          </a:ln>
        </p:spPr>
        <p:txBody>
          <a:bodyPr lIns="0" tIns="0" rIns="0" bIns="0">
            <a:noAutofit/>
          </a:bodyPr>
          <a:lstStyle>
            <a:lvl1pPr>
              <a:defRPr sz="4350" b="1">
                <a:solidFill>
                  <a:srgbClr val="002855"/>
                </a:solidFill>
                <a:latin typeface="Arial"/>
                <a:ea typeface="Arial"/>
                <a:cs typeface="Arial"/>
              </a:defRPr>
            </a:lvl1pPr>
            <a:lvl2pPr>
              <a:defRPr sz="4350" b="1">
                <a:solidFill>
                  <a:srgbClr val="002855"/>
                </a:solidFill>
                <a:latin typeface="Arial"/>
                <a:ea typeface="Arial"/>
                <a:cs typeface="Arial"/>
              </a:defRPr>
            </a:lvl2pPr>
            <a:lvl3pPr>
              <a:defRPr sz="4350" b="1">
                <a:solidFill>
                  <a:srgbClr val="002855"/>
                </a:solidFill>
                <a:latin typeface="Arial"/>
                <a:ea typeface="Arial"/>
                <a:cs typeface="Arial"/>
              </a:defRPr>
            </a:lvl3pPr>
            <a:lvl4pPr>
              <a:defRPr sz="4350" b="1">
                <a:solidFill>
                  <a:srgbClr val="002855"/>
                </a:solidFill>
                <a:latin typeface="Arial"/>
                <a:ea typeface="Arial"/>
                <a:cs typeface="Arial"/>
              </a:defRPr>
            </a:lvl4pPr>
            <a:lvl5pPr>
              <a:defRPr sz="4350" b="1">
                <a:solidFill>
                  <a:srgbClr val="002855"/>
                </a:solidFill>
                <a:latin typeface="Arial"/>
                <a:ea typeface="Arial"/>
                <a:cs typeface="Arial"/>
              </a:defRPr>
            </a:lvl5pPr>
            <a:lvl6pPr>
              <a:defRPr sz="4350" b="1">
                <a:solidFill>
                  <a:srgbClr val="002855"/>
                </a:solidFill>
                <a:latin typeface="Arial"/>
                <a:ea typeface="Arial"/>
                <a:cs typeface="Arial"/>
              </a:defRPr>
            </a:lvl6pPr>
            <a:lvl7pPr>
              <a:defRPr sz="4350" b="1">
                <a:solidFill>
                  <a:srgbClr val="002855"/>
                </a:solidFill>
                <a:latin typeface="Arial"/>
                <a:ea typeface="Arial"/>
                <a:cs typeface="Arial"/>
              </a:defRPr>
            </a:lvl7pPr>
            <a:lvl8pPr>
              <a:defRPr sz="4350" b="1">
                <a:solidFill>
                  <a:srgbClr val="002855"/>
                </a:solidFill>
                <a:latin typeface="Arial"/>
                <a:ea typeface="Arial"/>
                <a:cs typeface="Arial"/>
              </a:defRPr>
            </a:lvl8pPr>
            <a:lvl9pPr>
              <a:defRPr sz="4350" b="1">
                <a:solidFill>
                  <a:srgbClr val="002855"/>
                </a:solidFill>
                <a:latin typeface="Arial"/>
                <a:ea typeface="Arial"/>
                <a:cs typeface="Arial"/>
              </a:defRPr>
            </a:lvl9pPr>
          </a:lstStyle>
          <a:p>
            <a:pPr>
              <a:defRPr sz="4350" b="1">
                <a:solidFill>
                  <a:srgbClr val="002855"/>
                </a:solidFill>
                <a:latin typeface="Arial"/>
                <a:ea typeface="Arial"/>
                <a:cs typeface="Arial"/>
              </a:defRPr>
            </a:pPr>
            <a:r>
              <a:rPr lang="en-US" sz="4350" b="1">
                <a:solidFill>
                  <a:srgbClr val="002855"/>
                </a:solidFill>
                <a:latin typeface="Arial"/>
                <a:cs typeface="Arial"/>
              </a:rPr>
              <a:t>Click to edit Master title style</a:t>
            </a:r>
            <a:endParaRPr sz="4350" b="1">
              <a:solidFill>
                <a:srgbClr val="002855"/>
              </a:solidFill>
              <a:latin typeface="Arial"/>
              <a:ea typeface="Arial"/>
              <a:cs typeface="Arial"/>
            </a:endParaRPr>
          </a:p>
        </p:txBody>
      </p:sp>
      <p:sp>
        <p:nvSpPr>
          <p:cNvPr id="2" name="Lesson title subtitle 1">
            <a:extLst>
              <a:ext uri="{FF2B5EF4-FFF2-40B4-BE49-F238E27FC236}">
                <a16:creationId xmlns:a16="http://schemas.microsoft.com/office/drawing/2014/main" id="{ACBDC2AF-F434-4371-8E2A-17CCF7344C50}"/>
              </a:ext>
            </a:extLst>
          </p:cNvPr>
          <p:cNvSpPr>
            <a:spLocks noGrp="1"/>
          </p:cNvSpPr>
          <p:nvPr>
            <p:ph type="subTitle" idx="1"/>
          </p:nvPr>
        </p:nvSpPr>
        <p:spPr>
          <a:xfrm>
            <a:off x="609600" y="3219450"/>
            <a:ext cx="10668000" cy="857250"/>
          </a:xfrm>
          <a:prstGeom prst="rect">
            <a:avLst/>
          </a:prstGeom>
          <a:noFill/>
          <a:ln w="0">
            <a:noFill/>
          </a:ln>
        </p:spPr>
        <p:txBody>
          <a:bodyPr lIns="0" tIns="0" rIns="0" bIns="0">
            <a:noAutofit/>
          </a:bodyPr>
          <a:lstStyle>
            <a:lvl1pPr>
              <a:defRPr sz="2250" b="0">
                <a:solidFill>
                  <a:srgbClr val="222222"/>
                </a:solidFill>
                <a:latin typeface="Arial"/>
                <a:ea typeface="Arial"/>
                <a:cs typeface="Arial"/>
              </a:defRPr>
            </a:lvl1pPr>
            <a:lvl2pPr>
              <a:defRPr sz="2250" b="0">
                <a:solidFill>
                  <a:srgbClr val="222222"/>
                </a:solidFill>
                <a:latin typeface="Arial"/>
                <a:ea typeface="Arial"/>
                <a:cs typeface="Arial"/>
              </a:defRPr>
            </a:lvl2pPr>
            <a:lvl3pPr>
              <a:defRPr sz="2250" b="0">
                <a:solidFill>
                  <a:srgbClr val="222222"/>
                </a:solidFill>
                <a:latin typeface="Arial"/>
                <a:ea typeface="Arial"/>
                <a:cs typeface="Arial"/>
              </a:defRPr>
            </a:lvl3pPr>
            <a:lvl4pPr>
              <a:defRPr sz="2250" b="0">
                <a:solidFill>
                  <a:srgbClr val="222222"/>
                </a:solidFill>
                <a:latin typeface="Arial"/>
                <a:ea typeface="Arial"/>
                <a:cs typeface="Arial"/>
              </a:defRPr>
            </a:lvl4pPr>
            <a:lvl5pPr>
              <a:defRPr sz="2250" b="0">
                <a:solidFill>
                  <a:srgbClr val="222222"/>
                </a:solidFill>
                <a:latin typeface="Arial"/>
                <a:ea typeface="Arial"/>
                <a:cs typeface="Arial"/>
              </a:defRPr>
            </a:lvl5pPr>
            <a:lvl6pPr>
              <a:defRPr sz="2250" b="0">
                <a:solidFill>
                  <a:srgbClr val="222222"/>
                </a:solidFill>
                <a:latin typeface="Arial"/>
                <a:ea typeface="Arial"/>
                <a:cs typeface="Arial"/>
              </a:defRPr>
            </a:lvl6pPr>
            <a:lvl7pPr>
              <a:defRPr sz="2250" b="0">
                <a:solidFill>
                  <a:srgbClr val="222222"/>
                </a:solidFill>
                <a:latin typeface="Arial"/>
                <a:ea typeface="Arial"/>
                <a:cs typeface="Arial"/>
              </a:defRPr>
            </a:lvl7pPr>
            <a:lvl8pPr>
              <a:defRPr sz="2250" b="0">
                <a:solidFill>
                  <a:srgbClr val="222222"/>
                </a:solidFill>
                <a:latin typeface="Arial"/>
                <a:ea typeface="Arial"/>
                <a:cs typeface="Arial"/>
              </a:defRPr>
            </a:lvl8pPr>
            <a:lvl9pPr>
              <a:defRPr sz="2250" b="0">
                <a:solidFill>
                  <a:srgbClr val="222222"/>
                </a:solidFill>
                <a:latin typeface="Arial"/>
                <a:ea typeface="Arial"/>
                <a:cs typeface="Arial"/>
              </a:defRPr>
            </a:lvl9pPr>
          </a:lstStyle>
          <a:p>
            <a:pPr>
              <a:defRPr sz="2250" b="0">
                <a:solidFill>
                  <a:srgbClr val="222222"/>
                </a:solidFill>
                <a:latin typeface="Arial"/>
                <a:ea typeface="Arial"/>
                <a:cs typeface="Arial"/>
              </a:defRPr>
            </a:pPr>
            <a:r>
              <a:rPr lang="en-US" sz="2250" b="0">
                <a:solidFill>
                  <a:srgbClr val="222222"/>
                </a:solidFill>
                <a:latin typeface="Arial"/>
                <a:cs typeface="Arial"/>
              </a:rPr>
              <a:t>Click to edit Master subtitle style</a:t>
            </a:r>
            <a:endParaRPr sz="2250" b="0">
              <a:solidFill>
                <a:srgbClr val="222222"/>
              </a:solidFill>
              <a:latin typeface="Arial"/>
              <a:ea typeface="Arial"/>
              <a:cs typeface="Arial"/>
            </a:endParaRPr>
          </a:p>
        </p:txBody>
      </p:sp>
      <p:sp>
        <p:nvSpPr>
          <p:cNvPr id="3" name="Lesson title body 2">
            <a:extLst>
              <a:ext uri="{FF2B5EF4-FFF2-40B4-BE49-F238E27FC236}">
                <a16:creationId xmlns:a16="http://schemas.microsoft.com/office/drawing/2014/main" id="{D8956F49-2416-4C96-921B-614B43DC6BB2}"/>
              </a:ext>
            </a:extLst>
          </p:cNvPr>
          <p:cNvSpPr>
            <a:spLocks noGrp="1"/>
          </p:cNvSpPr>
          <p:nvPr>
            <p:ph type="body" idx="2"/>
          </p:nvPr>
        </p:nvSpPr>
        <p:spPr>
          <a:xfrm>
            <a:off x="609600" y="4591050"/>
            <a:ext cx="10572750" cy="1028700"/>
          </a:xfrm>
          <a:prstGeom prst="rect">
            <a:avLst/>
          </a:prstGeom>
          <a:noFill/>
          <a:ln w="0">
            <a:noFill/>
          </a:ln>
        </p:spPr>
        <p:txBody>
          <a:bodyPr lIns="0" tIns="0" rIns="0" bIns="0">
            <a:noAutofit/>
          </a:bodyPr>
          <a:lstStyle>
            <a:lvl1pPr>
              <a:defRPr sz="1800" b="0">
                <a:solidFill>
                  <a:srgbClr val="222222"/>
                </a:solidFill>
                <a:latin typeface="Arial"/>
                <a:ea typeface="Arial"/>
                <a:cs typeface="Arial"/>
              </a:defRPr>
            </a:lvl1pPr>
            <a:lvl2pPr>
              <a:defRPr sz="1800" b="0">
                <a:solidFill>
                  <a:srgbClr val="222222"/>
                </a:solidFill>
                <a:latin typeface="Arial"/>
                <a:ea typeface="Arial"/>
                <a:cs typeface="Arial"/>
              </a:defRPr>
            </a:lvl2pPr>
            <a:lvl3pPr>
              <a:defRPr sz="1800" b="0">
                <a:solidFill>
                  <a:srgbClr val="222222"/>
                </a:solidFill>
                <a:latin typeface="Arial"/>
                <a:ea typeface="Arial"/>
                <a:cs typeface="Arial"/>
              </a:defRPr>
            </a:lvl3pPr>
            <a:lvl4pPr>
              <a:defRPr sz="1800" b="0">
                <a:solidFill>
                  <a:srgbClr val="222222"/>
                </a:solidFill>
                <a:latin typeface="Arial"/>
                <a:ea typeface="Arial"/>
                <a:cs typeface="Arial"/>
              </a:defRPr>
            </a:lvl4pPr>
            <a:lvl5pPr>
              <a:defRPr sz="1800" b="0">
                <a:solidFill>
                  <a:srgbClr val="222222"/>
                </a:solidFill>
                <a:latin typeface="Arial"/>
                <a:ea typeface="Arial"/>
                <a:cs typeface="Arial"/>
              </a:defRPr>
            </a:lvl5pPr>
            <a:lvl6pPr>
              <a:defRPr sz="1800" b="0">
                <a:solidFill>
                  <a:srgbClr val="222222"/>
                </a:solidFill>
                <a:latin typeface="Arial"/>
                <a:ea typeface="Arial"/>
                <a:cs typeface="Arial"/>
              </a:defRPr>
            </a:lvl6pPr>
            <a:lvl7pPr>
              <a:defRPr sz="1800" b="0">
                <a:solidFill>
                  <a:srgbClr val="222222"/>
                </a:solidFill>
                <a:latin typeface="Arial"/>
                <a:ea typeface="Arial"/>
                <a:cs typeface="Arial"/>
              </a:defRPr>
            </a:lvl7pPr>
            <a:lvl8pPr>
              <a:defRPr sz="1800" b="0">
                <a:solidFill>
                  <a:srgbClr val="222222"/>
                </a:solidFill>
                <a:latin typeface="Arial"/>
                <a:ea typeface="Arial"/>
                <a:cs typeface="Arial"/>
              </a:defRPr>
            </a:lvl8pPr>
            <a:lvl9pPr>
              <a:defRPr sz="1800" b="0">
                <a:solidFill>
                  <a:srgbClr val="222222"/>
                </a:solidFill>
                <a:latin typeface="Arial"/>
                <a:ea typeface="Arial"/>
                <a:cs typeface="Arial"/>
              </a:defRPr>
            </a:lvl9pPr>
          </a:lstStyle>
          <a:p>
            <a:pPr lvl="0">
              <a:defRPr sz="1800" b="0">
                <a:solidFill>
                  <a:srgbClr val="222222"/>
                </a:solidFill>
                <a:latin typeface="Arial"/>
                <a:ea typeface="Arial"/>
                <a:cs typeface="Arial"/>
              </a:defRPr>
            </a:pPr>
            <a:r>
              <a:rPr lang="en-US" sz="1800" b="0">
                <a:solidFill>
                  <a:srgbClr val="222222"/>
                </a:solidFill>
                <a:latin typeface="Arial"/>
                <a:cs typeface="Arial"/>
              </a:rPr>
              <a:t>Click to edit Master text styles</a:t>
            </a:r>
          </a:p>
          <a:p>
            <a:pPr lvl="1">
              <a:defRPr sz="1800" b="0">
                <a:solidFill>
                  <a:srgbClr val="222222"/>
                </a:solidFill>
                <a:latin typeface="Arial"/>
                <a:ea typeface="Arial"/>
                <a:cs typeface="Arial"/>
              </a:defRPr>
            </a:pPr>
            <a:r>
              <a:rPr lang="en-US" sz="1800" b="0">
                <a:solidFill>
                  <a:srgbClr val="222222"/>
                </a:solidFill>
                <a:latin typeface="Arial"/>
                <a:cs typeface="Arial"/>
              </a:rPr>
              <a:t>Second level</a:t>
            </a:r>
          </a:p>
        </p:txBody>
      </p:sp>
    </p:spTree>
    <p:extLst>
      <p:ext uri="{BB962C8B-B14F-4D97-AF65-F5344CB8AC3E}">
        <p14:creationId xmlns:p14="http://schemas.microsoft.com/office/powerpoint/2010/main" val="237276598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estion and goals">
    <p:spTree>
      <p:nvGrpSpPr>
        <p:cNvPr id="1" name=""/>
        <p:cNvGrpSpPr/>
        <p:nvPr/>
      </p:nvGrpSpPr>
      <p:grpSpPr>
        <a:xfrm>
          <a:off x="0" y="0"/>
          <a:ext cx="0" cy="0"/>
          <a:chOff x="0" y="0"/>
          <a:chExt cx="0" cy="0"/>
        </a:xfrm>
      </p:grpSpPr>
      <p:sp>
        <p:nvSpPr>
          <p:cNvPr id="4" name="Question and goals title 0">
            <a:extLst>
              <a:ext uri="{FF2B5EF4-FFF2-40B4-BE49-F238E27FC236}">
                <a16:creationId xmlns:a16="http://schemas.microsoft.com/office/drawing/2014/main" id="{D08231EE-6C7C-42AD-8215-BCBB995F24BD}"/>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lang="en-US" sz="3300" b="1">
                <a:solidFill>
                  <a:srgbClr val="002855"/>
                </a:solidFill>
                <a:latin typeface="Arial"/>
                <a:cs typeface="Arial"/>
              </a:rPr>
              <a:t>Click to edit Master title style</a:t>
            </a:r>
            <a:endParaRPr sz="3300" b="1">
              <a:solidFill>
                <a:srgbClr val="002855"/>
              </a:solidFill>
              <a:latin typeface="Arial"/>
              <a:ea typeface="Arial"/>
              <a:cs typeface="Arial"/>
            </a:endParaRPr>
          </a:p>
        </p:txBody>
      </p:sp>
      <p:sp>
        <p:nvSpPr>
          <p:cNvPr id="2" name="Question and goals body 1">
            <a:extLst>
              <a:ext uri="{FF2B5EF4-FFF2-40B4-BE49-F238E27FC236}">
                <a16:creationId xmlns:a16="http://schemas.microsoft.com/office/drawing/2014/main" id="{5A4E4205-F64E-4654-BD6B-D20017501888}"/>
              </a:ext>
            </a:extLst>
          </p:cNvPr>
          <p:cNvSpPr>
            <a:spLocks noGrp="1"/>
          </p:cNvSpPr>
          <p:nvPr>
            <p:ph type="body" idx="1"/>
          </p:nvPr>
        </p:nvSpPr>
        <p:spPr>
          <a:xfrm>
            <a:off x="609600" y="2133600"/>
            <a:ext cx="5162550" cy="3448050"/>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lvl="0">
              <a:defRPr sz="2400" b="0">
                <a:solidFill>
                  <a:srgbClr val="222222"/>
                </a:solidFill>
                <a:latin typeface="Arial"/>
                <a:ea typeface="Arial"/>
                <a:cs typeface="Arial"/>
              </a:defRPr>
            </a:pPr>
            <a:r>
              <a:rPr lang="en-US" sz="2400" b="0">
                <a:solidFill>
                  <a:srgbClr val="222222"/>
                </a:solidFill>
                <a:latin typeface="Arial"/>
                <a:cs typeface="Arial"/>
              </a:rPr>
              <a:t>Click to edit Master text styles</a:t>
            </a:r>
          </a:p>
          <a:p>
            <a:pPr lvl="1">
              <a:defRPr sz="2400" b="0">
                <a:solidFill>
                  <a:srgbClr val="222222"/>
                </a:solidFill>
                <a:latin typeface="Arial"/>
                <a:ea typeface="Arial"/>
                <a:cs typeface="Arial"/>
              </a:defRPr>
            </a:pPr>
            <a:r>
              <a:rPr lang="en-US" sz="2400" b="0">
                <a:solidFill>
                  <a:srgbClr val="222222"/>
                </a:solidFill>
                <a:latin typeface="Arial"/>
                <a:cs typeface="Arial"/>
              </a:rPr>
              <a:t>Second level</a:t>
            </a:r>
          </a:p>
          <a:p>
            <a:pPr lvl="2">
              <a:defRPr sz="2400" b="0">
                <a:solidFill>
                  <a:srgbClr val="222222"/>
                </a:solidFill>
                <a:latin typeface="Arial"/>
                <a:ea typeface="Arial"/>
                <a:cs typeface="Arial"/>
              </a:defRPr>
            </a:pPr>
            <a:r>
              <a:rPr lang="en-US" sz="2400" b="0">
                <a:solidFill>
                  <a:srgbClr val="222222"/>
                </a:solidFill>
                <a:latin typeface="Arial"/>
                <a:cs typeface="Arial"/>
              </a:rPr>
              <a:t>Third level</a:t>
            </a:r>
          </a:p>
        </p:txBody>
      </p:sp>
      <p:sp>
        <p:nvSpPr>
          <p:cNvPr id="3" name="Question and goals body 2">
            <a:extLst>
              <a:ext uri="{FF2B5EF4-FFF2-40B4-BE49-F238E27FC236}">
                <a16:creationId xmlns:a16="http://schemas.microsoft.com/office/drawing/2014/main" id="{BF9EAF2D-1060-4815-9524-5F06F4856FB7}"/>
              </a:ext>
            </a:extLst>
          </p:cNvPr>
          <p:cNvSpPr>
            <a:spLocks noGrp="1"/>
          </p:cNvSpPr>
          <p:nvPr>
            <p:ph type="body" idx="2"/>
          </p:nvPr>
        </p:nvSpPr>
        <p:spPr>
          <a:xfrm>
            <a:off x="6419850" y="2133600"/>
            <a:ext cx="5162550" cy="3448050"/>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lvl="0">
              <a:defRPr sz="2400" b="0">
                <a:solidFill>
                  <a:srgbClr val="222222"/>
                </a:solidFill>
                <a:latin typeface="Arial"/>
                <a:ea typeface="Arial"/>
                <a:cs typeface="Arial"/>
              </a:defRPr>
            </a:pPr>
            <a:r>
              <a:rPr lang="en-US" sz="2400" b="0">
                <a:solidFill>
                  <a:srgbClr val="222222"/>
                </a:solidFill>
                <a:latin typeface="Arial"/>
                <a:cs typeface="Arial"/>
              </a:rPr>
              <a:t>Click to edit Master text styles</a:t>
            </a:r>
          </a:p>
          <a:p>
            <a:pPr lvl="1">
              <a:defRPr sz="2400" b="0">
                <a:solidFill>
                  <a:srgbClr val="222222"/>
                </a:solidFill>
                <a:latin typeface="Arial"/>
                <a:ea typeface="Arial"/>
                <a:cs typeface="Arial"/>
              </a:defRPr>
            </a:pPr>
            <a:r>
              <a:rPr lang="en-US" sz="2400" b="0">
                <a:solidFill>
                  <a:srgbClr val="222222"/>
                </a:solidFill>
                <a:latin typeface="Arial"/>
                <a:cs typeface="Arial"/>
              </a:rPr>
              <a:t>Second level</a:t>
            </a:r>
          </a:p>
          <a:p>
            <a:pPr lvl="2">
              <a:defRPr sz="2400" b="0">
                <a:solidFill>
                  <a:srgbClr val="222222"/>
                </a:solidFill>
                <a:latin typeface="Arial"/>
                <a:ea typeface="Arial"/>
                <a:cs typeface="Arial"/>
              </a:defRPr>
            </a:pPr>
            <a:r>
              <a:rPr lang="en-US" sz="2400" b="0">
                <a:solidFill>
                  <a:srgbClr val="222222"/>
                </a:solidFill>
                <a:latin typeface="Arial"/>
                <a:cs typeface="Arial"/>
              </a:rPr>
              <a:t>Third level</a:t>
            </a:r>
          </a:p>
        </p:txBody>
      </p:sp>
    </p:spTree>
    <p:extLst>
      <p:ext uri="{BB962C8B-B14F-4D97-AF65-F5344CB8AC3E}">
        <p14:creationId xmlns:p14="http://schemas.microsoft.com/office/powerpoint/2010/main" val="62700230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xplanation and figure">
    <p:spTree>
      <p:nvGrpSpPr>
        <p:cNvPr id="1" name=""/>
        <p:cNvGrpSpPr/>
        <p:nvPr/>
      </p:nvGrpSpPr>
      <p:grpSpPr>
        <a:xfrm>
          <a:off x="0" y="0"/>
          <a:ext cx="0" cy="0"/>
          <a:chOff x="0" y="0"/>
          <a:chExt cx="0" cy="0"/>
        </a:xfrm>
      </p:grpSpPr>
      <p:sp>
        <p:nvSpPr>
          <p:cNvPr id="5" name="Explanation and figure title 0">
            <a:extLst>
              <a:ext uri="{FF2B5EF4-FFF2-40B4-BE49-F238E27FC236}">
                <a16:creationId xmlns:a16="http://schemas.microsoft.com/office/drawing/2014/main" id="{C54DEB96-2C44-49CE-960C-EEA88B04E1F2}"/>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lang="en-US" sz="3300" b="1">
                <a:solidFill>
                  <a:srgbClr val="002855"/>
                </a:solidFill>
                <a:latin typeface="Arial"/>
                <a:cs typeface="Arial"/>
              </a:rPr>
              <a:t>Click to edit Master title style</a:t>
            </a:r>
            <a:endParaRPr sz="3300" b="1">
              <a:solidFill>
                <a:srgbClr val="002855"/>
              </a:solidFill>
              <a:latin typeface="Arial"/>
              <a:ea typeface="Arial"/>
              <a:cs typeface="Arial"/>
            </a:endParaRPr>
          </a:p>
        </p:txBody>
      </p:sp>
      <p:sp>
        <p:nvSpPr>
          <p:cNvPr id="2" name="Explanation and figure body 1">
            <a:extLst>
              <a:ext uri="{FF2B5EF4-FFF2-40B4-BE49-F238E27FC236}">
                <a16:creationId xmlns:a16="http://schemas.microsoft.com/office/drawing/2014/main" id="{74965947-62A8-4AED-A214-D22E1DB50EDF}"/>
              </a:ext>
            </a:extLst>
          </p:cNvPr>
          <p:cNvSpPr>
            <a:spLocks noGrp="1"/>
          </p:cNvSpPr>
          <p:nvPr>
            <p:ph type="body" idx="1"/>
          </p:nvPr>
        </p:nvSpPr>
        <p:spPr>
          <a:xfrm>
            <a:off x="609600" y="2105025"/>
            <a:ext cx="4524375" cy="3400425"/>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lvl="0">
              <a:defRPr sz="2400" b="0">
                <a:solidFill>
                  <a:srgbClr val="222222"/>
                </a:solidFill>
                <a:latin typeface="Arial"/>
                <a:ea typeface="Arial"/>
                <a:cs typeface="Arial"/>
              </a:defRPr>
            </a:pPr>
            <a:r>
              <a:rPr lang="en-US" sz="2400" b="0">
                <a:solidFill>
                  <a:srgbClr val="222222"/>
                </a:solidFill>
                <a:latin typeface="Arial"/>
                <a:cs typeface="Arial"/>
              </a:rPr>
              <a:t>Click to edit Master text styles</a:t>
            </a:r>
          </a:p>
          <a:p>
            <a:pPr lvl="1">
              <a:defRPr sz="2400" b="0">
                <a:solidFill>
                  <a:srgbClr val="222222"/>
                </a:solidFill>
                <a:latin typeface="Arial"/>
                <a:ea typeface="Arial"/>
                <a:cs typeface="Arial"/>
              </a:defRPr>
            </a:pPr>
            <a:r>
              <a:rPr lang="en-US" sz="2400" b="0">
                <a:solidFill>
                  <a:srgbClr val="222222"/>
                </a:solidFill>
                <a:latin typeface="Arial"/>
                <a:cs typeface="Arial"/>
              </a:rPr>
              <a:t>Second level</a:t>
            </a:r>
          </a:p>
          <a:p>
            <a:pPr lvl="2">
              <a:defRPr sz="2400" b="0">
                <a:solidFill>
                  <a:srgbClr val="222222"/>
                </a:solidFill>
                <a:latin typeface="Arial"/>
                <a:ea typeface="Arial"/>
                <a:cs typeface="Arial"/>
              </a:defRPr>
            </a:pPr>
            <a:r>
              <a:rPr lang="en-US" sz="2400" b="0">
                <a:solidFill>
                  <a:srgbClr val="222222"/>
                </a:solidFill>
                <a:latin typeface="Arial"/>
                <a:cs typeface="Arial"/>
              </a:rPr>
              <a:t>Third level</a:t>
            </a:r>
          </a:p>
        </p:txBody>
      </p:sp>
      <p:sp>
        <p:nvSpPr>
          <p:cNvPr id="3" name="Explanation and figure content 2">
            <a:extLst>
              <a:ext uri="{FF2B5EF4-FFF2-40B4-BE49-F238E27FC236}">
                <a16:creationId xmlns:a16="http://schemas.microsoft.com/office/drawing/2014/main" id="{93F0CF8A-0D56-484D-8008-C069FB2AFB4E}"/>
              </a:ext>
            </a:extLst>
          </p:cNvPr>
          <p:cNvSpPr>
            <a:spLocks noGrp="1"/>
          </p:cNvSpPr>
          <p:nvPr>
            <p:ph idx="2"/>
          </p:nvPr>
        </p:nvSpPr>
        <p:spPr>
          <a:xfrm>
            <a:off x="5591175" y="2114550"/>
            <a:ext cx="5991225" cy="3124200"/>
          </a:xfrm>
          <a:prstGeom prst="rect">
            <a:avLst/>
          </a:prstGeom>
          <a:noFill/>
          <a:ln w="0">
            <a:noFill/>
          </a:ln>
        </p:spPr>
        <p:txBody>
          <a:bodyPr lIns="0" tIns="0" rIns="0" bIns="0">
            <a:noAutofit/>
          </a:bodyPr>
          <a:lstStyle>
            <a:lvl1pPr>
              <a:defRPr sz="2100" b="0">
                <a:solidFill>
                  <a:srgbClr val="222222"/>
                </a:solidFill>
                <a:latin typeface="Arial"/>
                <a:ea typeface="Arial"/>
                <a:cs typeface="Arial"/>
              </a:defRPr>
            </a:lvl1pPr>
            <a:lvl2pPr>
              <a:defRPr sz="2100" b="0">
                <a:solidFill>
                  <a:srgbClr val="222222"/>
                </a:solidFill>
                <a:latin typeface="Arial"/>
                <a:ea typeface="Arial"/>
                <a:cs typeface="Arial"/>
              </a:defRPr>
            </a:lvl2pPr>
            <a:lvl3pPr>
              <a:defRPr sz="2100" b="0">
                <a:solidFill>
                  <a:srgbClr val="222222"/>
                </a:solidFill>
                <a:latin typeface="Arial"/>
                <a:ea typeface="Arial"/>
                <a:cs typeface="Arial"/>
              </a:defRPr>
            </a:lvl3pPr>
            <a:lvl4pPr>
              <a:defRPr sz="2100" b="0">
                <a:solidFill>
                  <a:srgbClr val="222222"/>
                </a:solidFill>
                <a:latin typeface="Arial"/>
                <a:ea typeface="Arial"/>
                <a:cs typeface="Arial"/>
              </a:defRPr>
            </a:lvl4pPr>
            <a:lvl5pPr>
              <a:defRPr sz="2100" b="0">
                <a:solidFill>
                  <a:srgbClr val="222222"/>
                </a:solidFill>
                <a:latin typeface="Arial"/>
                <a:ea typeface="Arial"/>
                <a:cs typeface="Arial"/>
              </a:defRPr>
            </a:lvl5pPr>
            <a:lvl6pPr>
              <a:defRPr sz="2100" b="0">
                <a:solidFill>
                  <a:srgbClr val="222222"/>
                </a:solidFill>
                <a:latin typeface="Arial"/>
                <a:ea typeface="Arial"/>
                <a:cs typeface="Arial"/>
              </a:defRPr>
            </a:lvl6pPr>
            <a:lvl7pPr>
              <a:defRPr sz="2100" b="0">
                <a:solidFill>
                  <a:srgbClr val="222222"/>
                </a:solidFill>
                <a:latin typeface="Arial"/>
                <a:ea typeface="Arial"/>
                <a:cs typeface="Arial"/>
              </a:defRPr>
            </a:lvl7pPr>
            <a:lvl8pPr>
              <a:defRPr sz="2100" b="0">
                <a:solidFill>
                  <a:srgbClr val="222222"/>
                </a:solidFill>
                <a:latin typeface="Arial"/>
                <a:ea typeface="Arial"/>
                <a:cs typeface="Arial"/>
              </a:defRPr>
            </a:lvl8pPr>
            <a:lvl9pPr>
              <a:defRPr sz="2100" b="0">
                <a:solidFill>
                  <a:srgbClr val="222222"/>
                </a:solidFill>
                <a:latin typeface="Arial"/>
                <a:ea typeface="Arial"/>
                <a:cs typeface="Arial"/>
              </a:defRPr>
            </a:lvl9pPr>
          </a:lstStyle>
          <a:p>
            <a:pPr lvl="0">
              <a:defRPr sz="2100" b="0">
                <a:solidFill>
                  <a:srgbClr val="222222"/>
                </a:solidFill>
                <a:latin typeface="Arial"/>
                <a:ea typeface="Arial"/>
                <a:cs typeface="Arial"/>
              </a:defRPr>
            </a:pPr>
            <a:r>
              <a:rPr lang="en-US" sz="2100" b="0">
                <a:solidFill>
                  <a:srgbClr val="222222"/>
                </a:solidFill>
                <a:latin typeface="Arial"/>
                <a:cs typeface="Arial"/>
              </a:rPr>
              <a:t>Click to edit Master text styles</a:t>
            </a:r>
          </a:p>
        </p:txBody>
      </p:sp>
      <p:sp>
        <p:nvSpPr>
          <p:cNvPr id="4" name="Explanation and figure body 3">
            <a:extLst>
              <a:ext uri="{FF2B5EF4-FFF2-40B4-BE49-F238E27FC236}">
                <a16:creationId xmlns:a16="http://schemas.microsoft.com/office/drawing/2014/main" id="{B76FA5E4-B6C8-43B1-871F-4C2029154E84}"/>
              </a:ext>
            </a:extLst>
          </p:cNvPr>
          <p:cNvSpPr>
            <a:spLocks noGrp="1"/>
          </p:cNvSpPr>
          <p:nvPr>
            <p:ph type="body" idx="3"/>
          </p:nvPr>
        </p:nvSpPr>
        <p:spPr>
          <a:xfrm>
            <a:off x="5591175" y="5353050"/>
            <a:ext cx="5991225" cy="542925"/>
          </a:xfrm>
          <a:prstGeom prst="rect">
            <a:avLst/>
          </a:prstGeom>
          <a:noFill/>
          <a:ln w="0">
            <a:noFill/>
          </a:ln>
        </p:spPr>
        <p:txBody>
          <a:bodyPr lIns="0" tIns="0" rIns="0" bIns="0">
            <a:noAutofit/>
          </a:bodyPr>
          <a:lstStyle>
            <a:lvl1pPr>
              <a:defRPr sz="1500" b="0">
                <a:solidFill>
                  <a:srgbClr val="222222"/>
                </a:solidFill>
                <a:latin typeface="Arial"/>
                <a:ea typeface="Arial"/>
                <a:cs typeface="Arial"/>
              </a:defRPr>
            </a:lvl1pPr>
            <a:lvl2pPr>
              <a:defRPr sz="1500" b="0">
                <a:solidFill>
                  <a:srgbClr val="222222"/>
                </a:solidFill>
                <a:latin typeface="Arial"/>
                <a:ea typeface="Arial"/>
                <a:cs typeface="Arial"/>
              </a:defRPr>
            </a:lvl2pPr>
            <a:lvl3pPr>
              <a:defRPr sz="1500" b="0">
                <a:solidFill>
                  <a:srgbClr val="222222"/>
                </a:solidFill>
                <a:latin typeface="Arial"/>
                <a:ea typeface="Arial"/>
                <a:cs typeface="Arial"/>
              </a:defRPr>
            </a:lvl3pPr>
            <a:lvl4pPr>
              <a:defRPr sz="1500" b="0">
                <a:solidFill>
                  <a:srgbClr val="222222"/>
                </a:solidFill>
                <a:latin typeface="Arial"/>
                <a:ea typeface="Arial"/>
                <a:cs typeface="Arial"/>
              </a:defRPr>
            </a:lvl4pPr>
            <a:lvl5pPr>
              <a:defRPr sz="1500" b="0">
                <a:solidFill>
                  <a:srgbClr val="222222"/>
                </a:solidFill>
                <a:latin typeface="Arial"/>
                <a:ea typeface="Arial"/>
                <a:cs typeface="Arial"/>
              </a:defRPr>
            </a:lvl5pPr>
            <a:lvl6pPr>
              <a:defRPr sz="1500" b="0">
                <a:solidFill>
                  <a:srgbClr val="222222"/>
                </a:solidFill>
                <a:latin typeface="Arial"/>
                <a:ea typeface="Arial"/>
                <a:cs typeface="Arial"/>
              </a:defRPr>
            </a:lvl6pPr>
            <a:lvl7pPr>
              <a:defRPr sz="1500" b="0">
                <a:solidFill>
                  <a:srgbClr val="222222"/>
                </a:solidFill>
                <a:latin typeface="Arial"/>
                <a:ea typeface="Arial"/>
                <a:cs typeface="Arial"/>
              </a:defRPr>
            </a:lvl7pPr>
            <a:lvl8pPr>
              <a:defRPr sz="1500" b="0">
                <a:solidFill>
                  <a:srgbClr val="222222"/>
                </a:solidFill>
                <a:latin typeface="Arial"/>
                <a:ea typeface="Arial"/>
                <a:cs typeface="Arial"/>
              </a:defRPr>
            </a:lvl8pPr>
            <a:lvl9pPr>
              <a:defRPr sz="1500" b="0">
                <a:solidFill>
                  <a:srgbClr val="222222"/>
                </a:solidFill>
                <a:latin typeface="Arial"/>
                <a:ea typeface="Arial"/>
                <a:cs typeface="Arial"/>
              </a:defRPr>
            </a:lvl9pPr>
          </a:lstStyle>
          <a:p>
            <a:pPr lvl="0">
              <a:defRPr sz="1500" b="0">
                <a:solidFill>
                  <a:srgbClr val="222222"/>
                </a:solidFill>
                <a:latin typeface="Arial"/>
                <a:ea typeface="Arial"/>
                <a:cs typeface="Arial"/>
              </a:defRPr>
            </a:pPr>
            <a:r>
              <a:rPr lang="en-US" sz="1500" b="0">
                <a:solidFill>
                  <a:srgbClr val="222222"/>
                </a:solidFill>
                <a:latin typeface="Arial"/>
                <a:cs typeface="Arial"/>
              </a:rPr>
              <a:t>Click to edit Master text styles</a:t>
            </a:r>
          </a:p>
        </p:txBody>
      </p:sp>
    </p:spTree>
    <p:extLst>
      <p:ext uri="{BB962C8B-B14F-4D97-AF65-F5344CB8AC3E}">
        <p14:creationId xmlns:p14="http://schemas.microsoft.com/office/powerpoint/2010/main" val="157027652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ctivity steps">
    <p:spTree>
      <p:nvGrpSpPr>
        <p:cNvPr id="1" name=""/>
        <p:cNvGrpSpPr/>
        <p:nvPr/>
      </p:nvGrpSpPr>
      <p:grpSpPr>
        <a:xfrm>
          <a:off x="0" y="0"/>
          <a:ext cx="0" cy="0"/>
          <a:chOff x="0" y="0"/>
          <a:chExt cx="0" cy="0"/>
        </a:xfrm>
      </p:grpSpPr>
      <p:sp>
        <p:nvSpPr>
          <p:cNvPr id="4" name="Activity steps title 0">
            <a:extLst>
              <a:ext uri="{FF2B5EF4-FFF2-40B4-BE49-F238E27FC236}">
                <a16:creationId xmlns:a16="http://schemas.microsoft.com/office/drawing/2014/main" id="{4A75A923-A588-498D-8C3D-05C7B27BD60D}"/>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lang="en-US" sz="3300" b="1">
                <a:solidFill>
                  <a:srgbClr val="002855"/>
                </a:solidFill>
                <a:latin typeface="Arial"/>
                <a:cs typeface="Arial"/>
              </a:rPr>
              <a:t>Click to edit Master title style</a:t>
            </a:r>
            <a:endParaRPr sz="3300" b="1">
              <a:solidFill>
                <a:srgbClr val="002855"/>
              </a:solidFill>
              <a:latin typeface="Arial"/>
              <a:ea typeface="Arial"/>
              <a:cs typeface="Arial"/>
            </a:endParaRPr>
          </a:p>
        </p:txBody>
      </p:sp>
      <p:sp>
        <p:nvSpPr>
          <p:cNvPr id="2" name="Activity steps body 1">
            <a:extLst>
              <a:ext uri="{FF2B5EF4-FFF2-40B4-BE49-F238E27FC236}">
                <a16:creationId xmlns:a16="http://schemas.microsoft.com/office/drawing/2014/main" id="{F15A3904-D261-4581-891D-0D974E46F6EB}"/>
              </a:ext>
            </a:extLst>
          </p:cNvPr>
          <p:cNvSpPr>
            <a:spLocks noGrp="1"/>
          </p:cNvSpPr>
          <p:nvPr>
            <p:ph type="body" idx="1"/>
          </p:nvPr>
        </p:nvSpPr>
        <p:spPr>
          <a:xfrm>
            <a:off x="609600" y="2124075"/>
            <a:ext cx="10972800" cy="3333750"/>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lvl="0">
              <a:defRPr sz="2400" b="0">
                <a:solidFill>
                  <a:srgbClr val="222222"/>
                </a:solidFill>
                <a:latin typeface="Arial"/>
                <a:ea typeface="Arial"/>
                <a:cs typeface="Arial"/>
              </a:defRPr>
            </a:pPr>
            <a:r>
              <a:rPr lang="en-US" sz="2400" b="0">
                <a:solidFill>
                  <a:srgbClr val="222222"/>
                </a:solidFill>
                <a:latin typeface="Arial"/>
                <a:cs typeface="Arial"/>
              </a:rPr>
              <a:t>Click to edit Master text styles</a:t>
            </a:r>
          </a:p>
          <a:p>
            <a:pPr lvl="1">
              <a:defRPr sz="2400" b="0">
                <a:solidFill>
                  <a:srgbClr val="222222"/>
                </a:solidFill>
                <a:latin typeface="Arial"/>
                <a:ea typeface="Arial"/>
                <a:cs typeface="Arial"/>
              </a:defRPr>
            </a:pPr>
            <a:r>
              <a:rPr lang="en-US" sz="2400" b="0">
                <a:solidFill>
                  <a:srgbClr val="222222"/>
                </a:solidFill>
                <a:latin typeface="Arial"/>
                <a:cs typeface="Arial"/>
              </a:rPr>
              <a:t>Second level</a:t>
            </a:r>
          </a:p>
          <a:p>
            <a:pPr lvl="2">
              <a:defRPr sz="2400" b="0">
                <a:solidFill>
                  <a:srgbClr val="222222"/>
                </a:solidFill>
                <a:latin typeface="Arial"/>
                <a:ea typeface="Arial"/>
                <a:cs typeface="Arial"/>
              </a:defRPr>
            </a:pPr>
            <a:r>
              <a:rPr lang="en-US" sz="2400" b="0">
                <a:solidFill>
                  <a:srgbClr val="222222"/>
                </a:solidFill>
                <a:latin typeface="Arial"/>
                <a:cs typeface="Arial"/>
              </a:rPr>
              <a:t>Third level</a:t>
            </a:r>
          </a:p>
          <a:p>
            <a:pPr lvl="3">
              <a:defRPr sz="2400" b="0">
                <a:solidFill>
                  <a:srgbClr val="222222"/>
                </a:solidFill>
                <a:latin typeface="Arial"/>
                <a:ea typeface="Arial"/>
                <a:cs typeface="Arial"/>
              </a:defRPr>
            </a:pPr>
            <a:r>
              <a:rPr lang="en-US" sz="2400" b="0">
                <a:solidFill>
                  <a:srgbClr val="222222"/>
                </a:solidFill>
                <a:latin typeface="Arial"/>
                <a:cs typeface="Arial"/>
              </a:rPr>
              <a:t>Fourth level</a:t>
            </a:r>
          </a:p>
          <a:p>
            <a:pPr lvl="4">
              <a:defRPr sz="2400" b="0">
                <a:solidFill>
                  <a:srgbClr val="222222"/>
                </a:solidFill>
                <a:latin typeface="Arial"/>
                <a:ea typeface="Arial"/>
                <a:cs typeface="Arial"/>
              </a:defRPr>
            </a:pPr>
            <a:r>
              <a:rPr lang="en-US" sz="2400" b="0">
                <a:solidFill>
                  <a:srgbClr val="222222"/>
                </a:solidFill>
                <a:latin typeface="Arial"/>
                <a:cs typeface="Arial"/>
              </a:rPr>
              <a:t>Fifth level</a:t>
            </a:r>
            <a:endParaRPr sz="2400" b="0">
              <a:solidFill>
                <a:srgbClr val="222222"/>
              </a:solidFill>
              <a:latin typeface="Arial"/>
              <a:ea typeface="Arial"/>
              <a:cs typeface="Arial"/>
            </a:endParaRPr>
          </a:p>
        </p:txBody>
      </p:sp>
      <p:sp>
        <p:nvSpPr>
          <p:cNvPr id="3" name="Activity steps body 2">
            <a:extLst>
              <a:ext uri="{FF2B5EF4-FFF2-40B4-BE49-F238E27FC236}">
                <a16:creationId xmlns:a16="http://schemas.microsoft.com/office/drawing/2014/main" id="{332D626C-8C62-4762-8A19-77DFBBDD378F}"/>
              </a:ext>
            </a:extLst>
          </p:cNvPr>
          <p:cNvSpPr>
            <a:spLocks noGrp="1"/>
          </p:cNvSpPr>
          <p:nvPr>
            <p:ph type="body" idx="2"/>
          </p:nvPr>
        </p:nvSpPr>
        <p:spPr>
          <a:xfrm>
            <a:off x="609600" y="5581650"/>
            <a:ext cx="10972800" cy="447675"/>
          </a:xfrm>
          <a:prstGeom prst="rect">
            <a:avLst/>
          </a:prstGeom>
          <a:noFill/>
          <a:ln w="0">
            <a:noFill/>
          </a:ln>
        </p:spPr>
        <p:txBody>
          <a:bodyPr lIns="0" tIns="0" rIns="0" bIns="0">
            <a:noAutofit/>
          </a:bodyPr>
          <a:lstStyle>
            <a:lvl1pPr>
              <a:defRPr sz="1650" b="0">
                <a:solidFill>
                  <a:srgbClr val="222222"/>
                </a:solidFill>
                <a:latin typeface="Arial"/>
                <a:ea typeface="Arial"/>
                <a:cs typeface="Arial"/>
              </a:defRPr>
            </a:lvl1pPr>
            <a:lvl2pPr>
              <a:defRPr sz="1650" b="0">
                <a:solidFill>
                  <a:srgbClr val="222222"/>
                </a:solidFill>
                <a:latin typeface="Arial"/>
                <a:ea typeface="Arial"/>
                <a:cs typeface="Arial"/>
              </a:defRPr>
            </a:lvl2pPr>
            <a:lvl3pPr>
              <a:defRPr sz="1650" b="0">
                <a:solidFill>
                  <a:srgbClr val="222222"/>
                </a:solidFill>
                <a:latin typeface="Arial"/>
                <a:ea typeface="Arial"/>
                <a:cs typeface="Arial"/>
              </a:defRPr>
            </a:lvl3pPr>
            <a:lvl4pPr>
              <a:defRPr sz="1650" b="0">
                <a:solidFill>
                  <a:srgbClr val="222222"/>
                </a:solidFill>
                <a:latin typeface="Arial"/>
                <a:ea typeface="Arial"/>
                <a:cs typeface="Arial"/>
              </a:defRPr>
            </a:lvl4pPr>
            <a:lvl5pPr>
              <a:defRPr sz="1650" b="0">
                <a:solidFill>
                  <a:srgbClr val="222222"/>
                </a:solidFill>
                <a:latin typeface="Arial"/>
                <a:ea typeface="Arial"/>
                <a:cs typeface="Arial"/>
              </a:defRPr>
            </a:lvl5pPr>
            <a:lvl6pPr>
              <a:defRPr sz="1650" b="0">
                <a:solidFill>
                  <a:srgbClr val="222222"/>
                </a:solidFill>
                <a:latin typeface="Arial"/>
                <a:ea typeface="Arial"/>
                <a:cs typeface="Arial"/>
              </a:defRPr>
            </a:lvl6pPr>
            <a:lvl7pPr>
              <a:defRPr sz="1650" b="0">
                <a:solidFill>
                  <a:srgbClr val="222222"/>
                </a:solidFill>
                <a:latin typeface="Arial"/>
                <a:ea typeface="Arial"/>
                <a:cs typeface="Arial"/>
              </a:defRPr>
            </a:lvl7pPr>
            <a:lvl8pPr>
              <a:defRPr sz="1650" b="0">
                <a:solidFill>
                  <a:srgbClr val="222222"/>
                </a:solidFill>
                <a:latin typeface="Arial"/>
                <a:ea typeface="Arial"/>
                <a:cs typeface="Arial"/>
              </a:defRPr>
            </a:lvl8pPr>
            <a:lvl9pPr>
              <a:defRPr sz="1650" b="0">
                <a:solidFill>
                  <a:srgbClr val="222222"/>
                </a:solidFill>
                <a:latin typeface="Arial"/>
                <a:ea typeface="Arial"/>
                <a:cs typeface="Arial"/>
              </a:defRPr>
            </a:lvl9pPr>
          </a:lstStyle>
          <a:p>
            <a:pPr lvl="0">
              <a:defRPr sz="1650" b="0">
                <a:solidFill>
                  <a:srgbClr val="222222"/>
                </a:solidFill>
                <a:latin typeface="Arial"/>
                <a:ea typeface="Arial"/>
                <a:cs typeface="Arial"/>
              </a:defRPr>
            </a:pPr>
            <a:r>
              <a:rPr lang="en-US" sz="1650" b="0">
                <a:solidFill>
                  <a:srgbClr val="222222"/>
                </a:solidFill>
                <a:latin typeface="Arial"/>
                <a:cs typeface="Arial"/>
              </a:rPr>
              <a:t>Click to edit Master text styles</a:t>
            </a:r>
          </a:p>
        </p:txBody>
      </p:sp>
    </p:spTree>
    <p:extLst>
      <p:ext uri="{BB962C8B-B14F-4D97-AF65-F5344CB8AC3E}">
        <p14:creationId xmlns:p14="http://schemas.microsoft.com/office/powerpoint/2010/main" val="154810271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ata or visual">
    <p:spTree>
      <p:nvGrpSpPr>
        <p:cNvPr id="1" name=""/>
        <p:cNvGrpSpPr/>
        <p:nvPr/>
      </p:nvGrpSpPr>
      <p:grpSpPr>
        <a:xfrm>
          <a:off x="0" y="0"/>
          <a:ext cx="0" cy="0"/>
          <a:chOff x="0" y="0"/>
          <a:chExt cx="0" cy="0"/>
        </a:xfrm>
      </p:grpSpPr>
      <p:sp>
        <p:nvSpPr>
          <p:cNvPr id="4" name="Data or visual title 0">
            <a:extLst>
              <a:ext uri="{FF2B5EF4-FFF2-40B4-BE49-F238E27FC236}">
                <a16:creationId xmlns:a16="http://schemas.microsoft.com/office/drawing/2014/main" id="{33E7DC27-A5F9-47F9-A216-713460D598EB}"/>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lang="en-US" sz="3300" b="1">
                <a:solidFill>
                  <a:srgbClr val="002855"/>
                </a:solidFill>
                <a:latin typeface="Arial"/>
                <a:cs typeface="Arial"/>
              </a:rPr>
              <a:t>Click to edit Master title style</a:t>
            </a:r>
            <a:endParaRPr sz="3300" b="1">
              <a:solidFill>
                <a:srgbClr val="002855"/>
              </a:solidFill>
              <a:latin typeface="Arial"/>
              <a:ea typeface="Arial"/>
              <a:cs typeface="Arial"/>
            </a:endParaRPr>
          </a:p>
        </p:txBody>
      </p:sp>
      <p:sp>
        <p:nvSpPr>
          <p:cNvPr id="2" name="Data or visual content 1">
            <a:extLst>
              <a:ext uri="{FF2B5EF4-FFF2-40B4-BE49-F238E27FC236}">
                <a16:creationId xmlns:a16="http://schemas.microsoft.com/office/drawing/2014/main" id="{3A617E8B-975F-4DBD-9A97-0A174C276730}"/>
              </a:ext>
            </a:extLst>
          </p:cNvPr>
          <p:cNvSpPr>
            <a:spLocks noGrp="1"/>
          </p:cNvSpPr>
          <p:nvPr>
            <p:ph idx="1"/>
          </p:nvPr>
        </p:nvSpPr>
        <p:spPr>
          <a:xfrm>
            <a:off x="609600" y="2095500"/>
            <a:ext cx="10972800" cy="3219450"/>
          </a:xfrm>
          <a:prstGeom prst="rect">
            <a:avLst/>
          </a:prstGeom>
          <a:noFill/>
          <a:ln w="0">
            <a:noFill/>
          </a:ln>
        </p:spPr>
        <p:txBody>
          <a:bodyPr lIns="0" tIns="0" rIns="0" bIns="0">
            <a:noAutofit/>
          </a:bodyPr>
          <a:lstStyle>
            <a:lvl1pPr>
              <a:defRPr sz="2250" b="0">
                <a:solidFill>
                  <a:srgbClr val="222222"/>
                </a:solidFill>
                <a:latin typeface="Arial"/>
                <a:ea typeface="Arial"/>
                <a:cs typeface="Arial"/>
              </a:defRPr>
            </a:lvl1pPr>
            <a:lvl2pPr>
              <a:defRPr sz="2250" b="0">
                <a:solidFill>
                  <a:srgbClr val="222222"/>
                </a:solidFill>
                <a:latin typeface="Arial"/>
                <a:ea typeface="Arial"/>
                <a:cs typeface="Arial"/>
              </a:defRPr>
            </a:lvl2pPr>
            <a:lvl3pPr>
              <a:defRPr sz="2250" b="0">
                <a:solidFill>
                  <a:srgbClr val="222222"/>
                </a:solidFill>
                <a:latin typeface="Arial"/>
                <a:ea typeface="Arial"/>
                <a:cs typeface="Arial"/>
              </a:defRPr>
            </a:lvl3pPr>
            <a:lvl4pPr>
              <a:defRPr sz="2250" b="0">
                <a:solidFill>
                  <a:srgbClr val="222222"/>
                </a:solidFill>
                <a:latin typeface="Arial"/>
                <a:ea typeface="Arial"/>
                <a:cs typeface="Arial"/>
              </a:defRPr>
            </a:lvl4pPr>
            <a:lvl5pPr>
              <a:defRPr sz="2250" b="0">
                <a:solidFill>
                  <a:srgbClr val="222222"/>
                </a:solidFill>
                <a:latin typeface="Arial"/>
                <a:ea typeface="Arial"/>
                <a:cs typeface="Arial"/>
              </a:defRPr>
            </a:lvl5pPr>
            <a:lvl6pPr>
              <a:defRPr sz="2250" b="0">
                <a:solidFill>
                  <a:srgbClr val="222222"/>
                </a:solidFill>
                <a:latin typeface="Arial"/>
                <a:ea typeface="Arial"/>
                <a:cs typeface="Arial"/>
              </a:defRPr>
            </a:lvl6pPr>
            <a:lvl7pPr>
              <a:defRPr sz="2250" b="0">
                <a:solidFill>
                  <a:srgbClr val="222222"/>
                </a:solidFill>
                <a:latin typeface="Arial"/>
                <a:ea typeface="Arial"/>
                <a:cs typeface="Arial"/>
              </a:defRPr>
            </a:lvl7pPr>
            <a:lvl8pPr>
              <a:defRPr sz="2250" b="0">
                <a:solidFill>
                  <a:srgbClr val="222222"/>
                </a:solidFill>
                <a:latin typeface="Arial"/>
                <a:ea typeface="Arial"/>
                <a:cs typeface="Arial"/>
              </a:defRPr>
            </a:lvl8pPr>
            <a:lvl9pPr>
              <a:defRPr sz="2250" b="0">
                <a:solidFill>
                  <a:srgbClr val="222222"/>
                </a:solidFill>
                <a:latin typeface="Arial"/>
                <a:ea typeface="Arial"/>
                <a:cs typeface="Arial"/>
              </a:defRPr>
            </a:lvl9pPr>
          </a:lstStyle>
          <a:p>
            <a:pPr lvl="0">
              <a:defRPr sz="2250" b="0">
                <a:solidFill>
                  <a:srgbClr val="222222"/>
                </a:solidFill>
                <a:latin typeface="Arial"/>
                <a:ea typeface="Arial"/>
                <a:cs typeface="Arial"/>
              </a:defRPr>
            </a:pPr>
            <a:r>
              <a:rPr lang="en-US" sz="2250" b="0">
                <a:solidFill>
                  <a:srgbClr val="222222"/>
                </a:solidFill>
                <a:latin typeface="Arial"/>
                <a:cs typeface="Arial"/>
              </a:rPr>
              <a:t>Click to edit Master text styles</a:t>
            </a:r>
          </a:p>
        </p:txBody>
      </p:sp>
      <p:sp>
        <p:nvSpPr>
          <p:cNvPr id="3" name="Data or visual body 2">
            <a:extLst>
              <a:ext uri="{FF2B5EF4-FFF2-40B4-BE49-F238E27FC236}">
                <a16:creationId xmlns:a16="http://schemas.microsoft.com/office/drawing/2014/main" id="{DFE3AC5B-7812-46A8-BB38-963FC170FFF5}"/>
              </a:ext>
            </a:extLst>
          </p:cNvPr>
          <p:cNvSpPr>
            <a:spLocks noGrp="1"/>
          </p:cNvSpPr>
          <p:nvPr>
            <p:ph type="body" idx="2"/>
          </p:nvPr>
        </p:nvSpPr>
        <p:spPr>
          <a:xfrm>
            <a:off x="609600" y="5457825"/>
            <a:ext cx="10972800" cy="571500"/>
          </a:xfrm>
          <a:prstGeom prst="rect">
            <a:avLst/>
          </a:prstGeom>
          <a:noFill/>
          <a:ln w="0">
            <a:noFill/>
          </a:ln>
        </p:spPr>
        <p:txBody>
          <a:bodyPr lIns="0" tIns="0" rIns="0" bIns="0">
            <a:noAutofit/>
          </a:bodyPr>
          <a:lstStyle>
            <a:lvl1pPr>
              <a:defRPr sz="1650" b="0">
                <a:solidFill>
                  <a:srgbClr val="222222"/>
                </a:solidFill>
                <a:latin typeface="Arial"/>
                <a:ea typeface="Arial"/>
                <a:cs typeface="Arial"/>
              </a:defRPr>
            </a:lvl1pPr>
            <a:lvl2pPr>
              <a:defRPr sz="1650" b="0">
                <a:solidFill>
                  <a:srgbClr val="222222"/>
                </a:solidFill>
                <a:latin typeface="Arial"/>
                <a:ea typeface="Arial"/>
                <a:cs typeface="Arial"/>
              </a:defRPr>
            </a:lvl2pPr>
            <a:lvl3pPr>
              <a:defRPr sz="1650" b="0">
                <a:solidFill>
                  <a:srgbClr val="222222"/>
                </a:solidFill>
                <a:latin typeface="Arial"/>
                <a:ea typeface="Arial"/>
                <a:cs typeface="Arial"/>
              </a:defRPr>
            </a:lvl3pPr>
            <a:lvl4pPr>
              <a:defRPr sz="1650" b="0">
                <a:solidFill>
                  <a:srgbClr val="222222"/>
                </a:solidFill>
                <a:latin typeface="Arial"/>
                <a:ea typeface="Arial"/>
                <a:cs typeface="Arial"/>
              </a:defRPr>
            </a:lvl4pPr>
            <a:lvl5pPr>
              <a:defRPr sz="1650" b="0">
                <a:solidFill>
                  <a:srgbClr val="222222"/>
                </a:solidFill>
                <a:latin typeface="Arial"/>
                <a:ea typeface="Arial"/>
                <a:cs typeface="Arial"/>
              </a:defRPr>
            </a:lvl5pPr>
            <a:lvl6pPr>
              <a:defRPr sz="1650" b="0">
                <a:solidFill>
                  <a:srgbClr val="222222"/>
                </a:solidFill>
                <a:latin typeface="Arial"/>
                <a:ea typeface="Arial"/>
                <a:cs typeface="Arial"/>
              </a:defRPr>
            </a:lvl6pPr>
            <a:lvl7pPr>
              <a:defRPr sz="1650" b="0">
                <a:solidFill>
                  <a:srgbClr val="222222"/>
                </a:solidFill>
                <a:latin typeface="Arial"/>
                <a:ea typeface="Arial"/>
                <a:cs typeface="Arial"/>
              </a:defRPr>
            </a:lvl7pPr>
            <a:lvl8pPr>
              <a:defRPr sz="1650" b="0">
                <a:solidFill>
                  <a:srgbClr val="222222"/>
                </a:solidFill>
                <a:latin typeface="Arial"/>
                <a:ea typeface="Arial"/>
                <a:cs typeface="Arial"/>
              </a:defRPr>
            </a:lvl8pPr>
            <a:lvl9pPr>
              <a:defRPr sz="1650" b="0">
                <a:solidFill>
                  <a:srgbClr val="222222"/>
                </a:solidFill>
                <a:latin typeface="Arial"/>
                <a:ea typeface="Arial"/>
                <a:cs typeface="Arial"/>
              </a:defRPr>
            </a:lvl9pPr>
          </a:lstStyle>
          <a:p>
            <a:pPr lvl="0">
              <a:defRPr sz="1650" b="0">
                <a:solidFill>
                  <a:srgbClr val="222222"/>
                </a:solidFill>
                <a:latin typeface="Arial"/>
                <a:ea typeface="Arial"/>
                <a:cs typeface="Arial"/>
              </a:defRPr>
            </a:pPr>
            <a:r>
              <a:rPr lang="en-US" sz="1650" b="0">
                <a:solidFill>
                  <a:srgbClr val="222222"/>
                </a:solidFill>
                <a:latin typeface="Arial"/>
                <a:cs typeface="Arial"/>
              </a:rPr>
              <a:t>Click to edit Master text styles</a:t>
            </a:r>
          </a:p>
        </p:txBody>
      </p:sp>
    </p:spTree>
    <p:extLst>
      <p:ext uri="{BB962C8B-B14F-4D97-AF65-F5344CB8AC3E}">
        <p14:creationId xmlns:p14="http://schemas.microsoft.com/office/powerpoint/2010/main" val="36680927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scussion and reflection">
    <p:spTree>
      <p:nvGrpSpPr>
        <p:cNvPr id="1" name=""/>
        <p:cNvGrpSpPr/>
        <p:nvPr/>
      </p:nvGrpSpPr>
      <p:grpSpPr>
        <a:xfrm>
          <a:off x="0" y="0"/>
          <a:ext cx="0" cy="0"/>
          <a:chOff x="0" y="0"/>
          <a:chExt cx="0" cy="0"/>
        </a:xfrm>
      </p:grpSpPr>
      <p:sp>
        <p:nvSpPr>
          <p:cNvPr id="3" name="Discussion and reflection title 0">
            <a:extLst>
              <a:ext uri="{FF2B5EF4-FFF2-40B4-BE49-F238E27FC236}">
                <a16:creationId xmlns:a16="http://schemas.microsoft.com/office/drawing/2014/main" id="{1A0C5B13-4DC7-4BB2-8032-5A841983256D}"/>
              </a:ext>
            </a:extLst>
          </p:cNvPr>
          <p:cNvSpPr>
            <a:spLocks noGrp="1"/>
          </p:cNvSpPr>
          <p:nvPr>
            <p:ph type="title"/>
          </p:nvPr>
        </p:nvSpPr>
        <p:spPr>
          <a:xfrm>
            <a:off x="609600" y="971550"/>
            <a:ext cx="10972800" cy="876300"/>
          </a:xfrm>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pPr>
              <a:defRPr sz="3300" b="1">
                <a:solidFill>
                  <a:srgbClr val="002855"/>
                </a:solidFill>
                <a:latin typeface="Arial"/>
                <a:ea typeface="Arial"/>
                <a:cs typeface="Arial"/>
              </a:defRPr>
            </a:pPr>
            <a:r>
              <a:rPr lang="en-US" sz="3300" b="1">
                <a:solidFill>
                  <a:srgbClr val="002855"/>
                </a:solidFill>
                <a:latin typeface="Arial"/>
                <a:cs typeface="Arial"/>
              </a:rPr>
              <a:t>Click to edit Master title style</a:t>
            </a:r>
            <a:endParaRPr sz="3300" b="1">
              <a:solidFill>
                <a:srgbClr val="002855"/>
              </a:solidFill>
              <a:latin typeface="Arial"/>
              <a:ea typeface="Arial"/>
              <a:cs typeface="Arial"/>
            </a:endParaRPr>
          </a:p>
        </p:txBody>
      </p:sp>
      <p:sp>
        <p:nvSpPr>
          <p:cNvPr id="2" name="Discussion and reflection body 1">
            <a:extLst>
              <a:ext uri="{FF2B5EF4-FFF2-40B4-BE49-F238E27FC236}">
                <a16:creationId xmlns:a16="http://schemas.microsoft.com/office/drawing/2014/main" id="{73737ED5-7D24-4242-A1DB-9FC8EF99D382}"/>
              </a:ext>
            </a:extLst>
          </p:cNvPr>
          <p:cNvSpPr>
            <a:spLocks noGrp="1"/>
          </p:cNvSpPr>
          <p:nvPr>
            <p:ph type="body" idx="1"/>
          </p:nvPr>
        </p:nvSpPr>
        <p:spPr>
          <a:xfrm>
            <a:off x="609600" y="2124075"/>
            <a:ext cx="10972800" cy="3467100"/>
          </a:xfrm>
          <a:prstGeom prst="rect">
            <a:avLst/>
          </a:prstGeom>
          <a:noFill/>
          <a:ln w="0">
            <a:noFill/>
          </a:ln>
        </p:spPr>
        <p:txBody>
          <a:bodyPr lIns="0" tIns="0" rIns="0" bIns="0">
            <a:noAutofit/>
          </a:bodyPr>
          <a:lstStyle>
            <a:lvl1pPr>
              <a:defRPr sz="2400" b="0">
                <a:solidFill>
                  <a:srgbClr val="222222"/>
                </a:solidFill>
                <a:latin typeface="Arial"/>
                <a:ea typeface="Arial"/>
                <a:cs typeface="Arial"/>
              </a:defRPr>
            </a:lvl1pPr>
            <a:lvl2pPr>
              <a:defRPr sz="2400" b="0">
                <a:solidFill>
                  <a:srgbClr val="222222"/>
                </a:solidFill>
                <a:latin typeface="Arial"/>
                <a:ea typeface="Arial"/>
                <a:cs typeface="Arial"/>
              </a:defRPr>
            </a:lvl2pPr>
            <a:lvl3pPr>
              <a:defRPr sz="2400" b="0">
                <a:solidFill>
                  <a:srgbClr val="222222"/>
                </a:solidFill>
                <a:latin typeface="Arial"/>
                <a:ea typeface="Arial"/>
                <a:cs typeface="Arial"/>
              </a:defRPr>
            </a:lvl3pPr>
            <a:lvl4pPr>
              <a:defRPr sz="2400" b="0">
                <a:solidFill>
                  <a:srgbClr val="222222"/>
                </a:solidFill>
                <a:latin typeface="Arial"/>
                <a:ea typeface="Arial"/>
                <a:cs typeface="Arial"/>
              </a:defRPr>
            </a:lvl4pPr>
            <a:lvl5pPr>
              <a:defRPr sz="2400" b="0">
                <a:solidFill>
                  <a:srgbClr val="222222"/>
                </a:solidFill>
                <a:latin typeface="Arial"/>
                <a:ea typeface="Arial"/>
                <a:cs typeface="Arial"/>
              </a:defRPr>
            </a:lvl5pPr>
            <a:lvl6pPr>
              <a:defRPr sz="2400" b="0">
                <a:solidFill>
                  <a:srgbClr val="222222"/>
                </a:solidFill>
                <a:latin typeface="Arial"/>
                <a:ea typeface="Arial"/>
                <a:cs typeface="Arial"/>
              </a:defRPr>
            </a:lvl6pPr>
            <a:lvl7pPr>
              <a:defRPr sz="2400" b="0">
                <a:solidFill>
                  <a:srgbClr val="222222"/>
                </a:solidFill>
                <a:latin typeface="Arial"/>
                <a:ea typeface="Arial"/>
                <a:cs typeface="Arial"/>
              </a:defRPr>
            </a:lvl7pPr>
            <a:lvl8pPr>
              <a:defRPr sz="2400" b="0">
                <a:solidFill>
                  <a:srgbClr val="222222"/>
                </a:solidFill>
                <a:latin typeface="Arial"/>
                <a:ea typeface="Arial"/>
                <a:cs typeface="Arial"/>
              </a:defRPr>
            </a:lvl8pPr>
            <a:lvl9pPr>
              <a:defRPr sz="2400" b="0">
                <a:solidFill>
                  <a:srgbClr val="222222"/>
                </a:solidFill>
                <a:latin typeface="Arial"/>
                <a:ea typeface="Arial"/>
                <a:cs typeface="Arial"/>
              </a:defRPr>
            </a:lvl9pPr>
          </a:lstStyle>
          <a:p>
            <a:pPr lvl="0">
              <a:defRPr sz="2400" b="0">
                <a:solidFill>
                  <a:srgbClr val="222222"/>
                </a:solidFill>
                <a:latin typeface="Arial"/>
                <a:ea typeface="Arial"/>
                <a:cs typeface="Arial"/>
              </a:defRPr>
            </a:pPr>
            <a:r>
              <a:rPr lang="en-US" sz="2400" b="0">
                <a:solidFill>
                  <a:srgbClr val="222222"/>
                </a:solidFill>
                <a:latin typeface="Arial"/>
                <a:cs typeface="Arial"/>
              </a:rPr>
              <a:t>Click to edit Master text styles</a:t>
            </a:r>
          </a:p>
          <a:p>
            <a:pPr lvl="1">
              <a:defRPr sz="2400" b="0">
                <a:solidFill>
                  <a:srgbClr val="222222"/>
                </a:solidFill>
                <a:latin typeface="Arial"/>
                <a:ea typeface="Arial"/>
                <a:cs typeface="Arial"/>
              </a:defRPr>
            </a:pPr>
            <a:r>
              <a:rPr lang="en-US" sz="2400" b="0">
                <a:solidFill>
                  <a:srgbClr val="222222"/>
                </a:solidFill>
                <a:latin typeface="Arial"/>
                <a:cs typeface="Arial"/>
              </a:rPr>
              <a:t>Second level</a:t>
            </a:r>
          </a:p>
          <a:p>
            <a:pPr lvl="2">
              <a:defRPr sz="2400" b="0">
                <a:solidFill>
                  <a:srgbClr val="222222"/>
                </a:solidFill>
                <a:latin typeface="Arial"/>
                <a:ea typeface="Arial"/>
                <a:cs typeface="Arial"/>
              </a:defRPr>
            </a:pPr>
            <a:r>
              <a:rPr lang="en-US" sz="2400" b="0">
                <a:solidFill>
                  <a:srgbClr val="222222"/>
                </a:solidFill>
                <a:latin typeface="Arial"/>
                <a:cs typeface="Arial"/>
              </a:rPr>
              <a:t>Third level</a:t>
            </a:r>
          </a:p>
          <a:p>
            <a:pPr lvl="3">
              <a:defRPr sz="2400" b="0">
                <a:solidFill>
                  <a:srgbClr val="222222"/>
                </a:solidFill>
                <a:latin typeface="Arial"/>
                <a:ea typeface="Arial"/>
                <a:cs typeface="Arial"/>
              </a:defRPr>
            </a:pPr>
            <a:r>
              <a:rPr lang="en-US" sz="2400" b="0">
                <a:solidFill>
                  <a:srgbClr val="222222"/>
                </a:solidFill>
                <a:latin typeface="Arial"/>
                <a:cs typeface="Arial"/>
              </a:rPr>
              <a:t>Fourth level</a:t>
            </a:r>
          </a:p>
          <a:p>
            <a:pPr lvl="4">
              <a:defRPr sz="2400" b="0">
                <a:solidFill>
                  <a:srgbClr val="222222"/>
                </a:solidFill>
                <a:latin typeface="Arial"/>
                <a:ea typeface="Arial"/>
                <a:cs typeface="Arial"/>
              </a:defRPr>
            </a:pPr>
            <a:r>
              <a:rPr lang="en-US" sz="2400" b="0">
                <a:solidFill>
                  <a:srgbClr val="222222"/>
                </a:solidFill>
                <a:latin typeface="Arial"/>
                <a:cs typeface="Arial"/>
              </a:rPr>
              <a:t>Fifth level</a:t>
            </a:r>
            <a:endParaRPr sz="2400" b="0">
              <a:solidFill>
                <a:srgbClr val="222222"/>
              </a:solidFill>
              <a:latin typeface="Arial"/>
              <a:ea typeface="Arial"/>
              <a:cs typeface="Arial"/>
            </a:endParaRPr>
          </a:p>
        </p:txBody>
      </p:sp>
    </p:spTree>
    <p:extLst>
      <p:ext uri="{BB962C8B-B14F-4D97-AF65-F5344CB8AC3E}">
        <p14:creationId xmlns:p14="http://schemas.microsoft.com/office/powerpoint/2010/main" val="410380764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Content" type="obj">
  <p:cSld name="Title, Content">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457200" y="616500"/>
            <a:ext cx="8229240" cy="1144800"/>
          </a:xfrm>
          <a:prstGeom prst="rect">
            <a:avLst/>
          </a:prstGeom>
          <a:noFill/>
          <a:ln>
            <a:noFill/>
          </a:ln>
        </p:spPr>
        <p:txBody>
          <a:bodyPr spcFirstLastPara="1" wrap="square" lIns="0" tIns="0" rIns="0" bIns="0" anchor="ctr" anchorCtr="0"/>
          <a:lstStyle>
            <a:lvl1pPr marR="0" lvl="0" algn="l" rtl="0">
              <a:spcBef>
                <a:spcPts val="0"/>
              </a:spcBef>
              <a:spcAft>
                <a:spcPts val="0"/>
              </a:spcAft>
              <a:buSzPts val="1400"/>
              <a:buNone/>
              <a:defRPr sz="1440" b="0" i="0" u="none" strike="noStrike" cap="none"/>
            </a:lvl1pPr>
            <a:lvl2pPr marR="0" lvl="1" algn="l" rtl="0">
              <a:spcBef>
                <a:spcPts val="0"/>
              </a:spcBef>
              <a:spcAft>
                <a:spcPts val="0"/>
              </a:spcAft>
              <a:buSzPts val="1400"/>
              <a:buNone/>
              <a:defRPr sz="1440" b="0" i="0" u="none" strike="noStrike" cap="none"/>
            </a:lvl2pPr>
            <a:lvl3pPr marR="0" lvl="2" algn="l" rtl="0">
              <a:spcBef>
                <a:spcPts val="0"/>
              </a:spcBef>
              <a:spcAft>
                <a:spcPts val="0"/>
              </a:spcAft>
              <a:buSzPts val="1400"/>
              <a:buNone/>
              <a:defRPr sz="1440" b="0" i="0" u="none" strike="noStrike" cap="none"/>
            </a:lvl3pPr>
            <a:lvl4pPr marR="0" lvl="3" algn="l" rtl="0">
              <a:spcBef>
                <a:spcPts val="0"/>
              </a:spcBef>
              <a:spcAft>
                <a:spcPts val="0"/>
              </a:spcAft>
              <a:buSzPts val="1400"/>
              <a:buNone/>
              <a:defRPr sz="1440" b="0" i="0" u="none" strike="noStrike" cap="none"/>
            </a:lvl4pPr>
            <a:lvl5pPr marR="0" lvl="4" algn="l" rtl="0">
              <a:spcBef>
                <a:spcPts val="0"/>
              </a:spcBef>
              <a:spcAft>
                <a:spcPts val="0"/>
              </a:spcAft>
              <a:buSzPts val="1400"/>
              <a:buNone/>
              <a:defRPr sz="1440" b="0" i="0" u="none" strike="noStrike" cap="none"/>
            </a:lvl5pPr>
            <a:lvl6pPr marR="0" lvl="5" algn="l" rtl="0">
              <a:spcBef>
                <a:spcPts val="0"/>
              </a:spcBef>
              <a:spcAft>
                <a:spcPts val="0"/>
              </a:spcAft>
              <a:buSzPts val="1400"/>
              <a:buNone/>
              <a:defRPr sz="1440" b="0" i="0" u="none" strike="noStrike" cap="none"/>
            </a:lvl6pPr>
            <a:lvl7pPr marR="0" lvl="6" algn="l" rtl="0">
              <a:spcBef>
                <a:spcPts val="0"/>
              </a:spcBef>
              <a:spcAft>
                <a:spcPts val="0"/>
              </a:spcAft>
              <a:buSzPts val="1400"/>
              <a:buNone/>
              <a:defRPr sz="1440" b="0" i="0" u="none" strike="noStrike" cap="none"/>
            </a:lvl7pPr>
            <a:lvl8pPr marR="0" lvl="7" algn="l" rtl="0">
              <a:spcBef>
                <a:spcPts val="0"/>
              </a:spcBef>
              <a:spcAft>
                <a:spcPts val="0"/>
              </a:spcAft>
              <a:buSzPts val="1400"/>
              <a:buNone/>
              <a:defRPr sz="1440" b="0" i="0" u="none" strike="noStrike" cap="none"/>
            </a:lvl8pPr>
            <a:lvl9pPr marR="0" lvl="8" algn="l" rtl="0">
              <a:spcBef>
                <a:spcPts val="0"/>
              </a:spcBef>
              <a:spcAft>
                <a:spcPts val="0"/>
              </a:spcAft>
              <a:buSzPts val="1400"/>
              <a:buNone/>
              <a:defRPr sz="1440" b="0" i="0" u="none" strike="noStrike" cap="none"/>
            </a:lvl9pPr>
          </a:lstStyle>
          <a:p>
            <a:endParaRPr/>
          </a:p>
        </p:txBody>
      </p:sp>
      <p:sp>
        <p:nvSpPr>
          <p:cNvPr id="10" name="Google Shape;10;p2"/>
          <p:cNvSpPr txBox="1">
            <a:spLocks noGrp="1"/>
          </p:cNvSpPr>
          <p:nvPr>
            <p:ph type="body" idx="1"/>
          </p:nvPr>
        </p:nvSpPr>
        <p:spPr>
          <a:xfrm>
            <a:off x="457200" y="1947420"/>
            <a:ext cx="8229240" cy="3977280"/>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1440" b="0" i="0" u="none" strike="noStrike" cap="none"/>
            </a:lvl1pPr>
            <a:lvl2pPr marL="914400" marR="0" lvl="1" indent="-228600" algn="l" rtl="0">
              <a:spcBef>
                <a:spcPts val="0"/>
              </a:spcBef>
              <a:spcAft>
                <a:spcPts val="0"/>
              </a:spcAft>
              <a:buSzPts val="1400"/>
              <a:buNone/>
              <a:defRPr sz="1440" b="0" i="0" u="none" strike="noStrike" cap="none"/>
            </a:lvl2pPr>
            <a:lvl3pPr marL="1371600" marR="0" lvl="2" indent="-228600" algn="l" rtl="0">
              <a:spcBef>
                <a:spcPts val="0"/>
              </a:spcBef>
              <a:spcAft>
                <a:spcPts val="0"/>
              </a:spcAft>
              <a:buSzPts val="1400"/>
              <a:buNone/>
              <a:defRPr sz="1440" b="0" i="0" u="none" strike="noStrike" cap="none"/>
            </a:lvl3pPr>
            <a:lvl4pPr marL="1828800" marR="0" lvl="3" indent="-228600" algn="l" rtl="0">
              <a:spcBef>
                <a:spcPts val="0"/>
              </a:spcBef>
              <a:spcAft>
                <a:spcPts val="0"/>
              </a:spcAft>
              <a:buSzPts val="1400"/>
              <a:buNone/>
              <a:defRPr sz="1440" b="0" i="0" u="none" strike="noStrike" cap="none"/>
            </a:lvl4pPr>
            <a:lvl5pPr marL="2286000" marR="0" lvl="4" indent="-228600" algn="l" rtl="0">
              <a:spcBef>
                <a:spcPts val="0"/>
              </a:spcBef>
              <a:spcAft>
                <a:spcPts val="0"/>
              </a:spcAft>
              <a:buSzPts val="1400"/>
              <a:buNone/>
              <a:defRPr sz="1440" b="0" i="0" u="none" strike="noStrike" cap="none"/>
            </a:lvl5pPr>
            <a:lvl6pPr marL="2743200" marR="0" lvl="5" indent="-228600" algn="l" rtl="0">
              <a:spcBef>
                <a:spcPts val="0"/>
              </a:spcBef>
              <a:spcAft>
                <a:spcPts val="0"/>
              </a:spcAft>
              <a:buSzPts val="1400"/>
              <a:buNone/>
              <a:defRPr sz="1440" b="0" i="0" u="none" strike="noStrike" cap="none"/>
            </a:lvl6pPr>
            <a:lvl7pPr marL="3200400" marR="0" lvl="6" indent="-228600" algn="l" rtl="0">
              <a:spcBef>
                <a:spcPts val="0"/>
              </a:spcBef>
              <a:spcAft>
                <a:spcPts val="0"/>
              </a:spcAft>
              <a:buSzPts val="1400"/>
              <a:buNone/>
              <a:defRPr sz="1440" b="0" i="0" u="none" strike="noStrike" cap="none"/>
            </a:lvl7pPr>
            <a:lvl8pPr marL="3657600" marR="0" lvl="7" indent="-228600" algn="l" rtl="0">
              <a:spcBef>
                <a:spcPts val="0"/>
              </a:spcBef>
              <a:spcAft>
                <a:spcPts val="0"/>
              </a:spcAft>
              <a:buSzPts val="1400"/>
              <a:buNone/>
              <a:defRPr sz="1440" b="0" i="0" u="none" strike="noStrike" cap="none"/>
            </a:lvl8pPr>
            <a:lvl9pPr marL="4114800" marR="0" lvl="8" indent="-228600" algn="l" rtl="0">
              <a:spcBef>
                <a:spcPts val="0"/>
              </a:spcBef>
              <a:spcAft>
                <a:spcPts val="0"/>
              </a:spcAft>
              <a:buSzPts val="1400"/>
              <a:buNone/>
              <a:defRPr sz="1440" b="0" i="0" u="none" strike="noStrike" cap="none"/>
            </a:lvl9pPr>
          </a:lstStyle>
          <a:p>
            <a:endParaRPr/>
          </a:p>
        </p:txBody>
      </p:sp>
    </p:spTree>
    <p:extLst>
      <p:ext uri="{BB962C8B-B14F-4D97-AF65-F5344CB8AC3E}">
        <p14:creationId xmlns:p14="http://schemas.microsoft.com/office/powerpoint/2010/main" val="617619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Slide" type="blank">
  <p:cSld name="Blank Slide">
    <p:spTree>
      <p:nvGrpSpPr>
        <p:cNvPr id="1" name="Shape 57"/>
        <p:cNvGrpSpPr/>
        <p:nvPr/>
      </p:nvGrpSpPr>
      <p:grpSpPr>
        <a:xfrm>
          <a:off x="0" y="0"/>
          <a:ext cx="0" cy="0"/>
          <a:chOff x="0" y="0"/>
          <a:chExt cx="0" cy="0"/>
        </a:xfrm>
      </p:grpSpPr>
    </p:spTree>
    <p:extLst>
      <p:ext uri="{BB962C8B-B14F-4D97-AF65-F5344CB8AC3E}">
        <p14:creationId xmlns:p14="http://schemas.microsoft.com/office/powerpoint/2010/main" val="3499857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WVU navy banner">
            <a:extLst>
              <a:ext uri="{FF2B5EF4-FFF2-40B4-BE49-F238E27FC236}">
                <a16:creationId xmlns:a16="http://schemas.microsoft.com/office/drawing/2014/main" id="{6D4F5CCA-FF43-4F29-8399-ACE93C08BCE7}"/>
              </a:ext>
            </a:extLst>
          </p:cNvPr>
          <p:cNvSpPr>
            <a:spLocks noGrp="1"/>
          </p:cNvSpPr>
          <p:nvPr/>
        </p:nvSpPr>
        <p:spPr>
          <a:xfrm>
            <a:off x="0" y="0"/>
            <a:ext cx="12192000" cy="552450"/>
          </a:xfrm>
          <a:prstGeom prst="rect">
            <a:avLst/>
          </a:prstGeom>
          <a:solidFill>
            <a:srgbClr val="002855"/>
          </a:solidFill>
          <a:ln w="0">
            <a:noFill/>
          </a:ln>
        </p:spPr>
      </p:sp>
      <p:sp>
        <p:nvSpPr>
          <p:cNvPr id="2" name="WVU gold rule">
            <a:extLst>
              <a:ext uri="{FF2B5EF4-FFF2-40B4-BE49-F238E27FC236}">
                <a16:creationId xmlns:a16="http://schemas.microsoft.com/office/drawing/2014/main" id="{B7F9BFBD-7E36-451D-96E5-BC2ED296FC2E}"/>
              </a:ext>
            </a:extLst>
          </p:cNvPr>
          <p:cNvSpPr>
            <a:spLocks noGrp="1"/>
          </p:cNvSpPr>
          <p:nvPr/>
        </p:nvSpPr>
        <p:spPr>
          <a:xfrm>
            <a:off x="0" y="552450"/>
            <a:ext cx="12192000" cy="38100"/>
          </a:xfrm>
          <a:prstGeom prst="rect">
            <a:avLst/>
          </a:prstGeom>
          <a:solidFill>
            <a:srgbClr val="EEAA00"/>
          </a:solidFill>
          <a:ln w="0">
            <a:noFill/>
          </a:ln>
        </p:spPr>
      </p:sp>
      <p:sp>
        <p:nvSpPr>
          <p:cNvPr id="3" name="WVU DSPIRA brand">
            <a:extLst>
              <a:ext uri="{FF2B5EF4-FFF2-40B4-BE49-F238E27FC236}">
                <a16:creationId xmlns:a16="http://schemas.microsoft.com/office/drawing/2014/main" id="{81DC7FEE-6B94-4036-9AF5-8A342A05842A}"/>
              </a:ext>
            </a:extLst>
          </p:cNvPr>
          <p:cNvSpPr>
            <a:spLocks noGrp="1"/>
          </p:cNvSpPr>
          <p:nvPr/>
        </p:nvSpPr>
        <p:spPr>
          <a:xfrm>
            <a:off x="457200" y="76200"/>
            <a:ext cx="3810000" cy="400050"/>
          </a:xfrm>
          <a:prstGeom prst="rect">
            <a:avLst/>
          </a:prstGeom>
          <a:noFill/>
          <a:ln w="0">
            <a:noFill/>
          </a:ln>
        </p:spPr>
        <p:txBody>
          <a:bodyPr lIns="0" tIns="0" rIns="0" bIns="0">
            <a:no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WVU DSPIRA</a:t>
            </a:r>
          </a:p>
        </p:txBody>
      </p:sp>
      <p:sp>
        <p:nvSpPr>
          <p:cNvPr id="4" name="University name">
            <a:extLst>
              <a:ext uri="{FF2B5EF4-FFF2-40B4-BE49-F238E27FC236}">
                <a16:creationId xmlns:a16="http://schemas.microsoft.com/office/drawing/2014/main" id="{86DE04A2-939A-456D-B0E1-0BD64EC5EF56}"/>
              </a:ext>
            </a:extLst>
          </p:cNvPr>
          <p:cNvSpPr>
            <a:spLocks noGrp="1"/>
          </p:cNvSpPr>
          <p:nvPr/>
        </p:nvSpPr>
        <p:spPr>
          <a:xfrm>
            <a:off x="7715250" y="161925"/>
            <a:ext cx="4019550" cy="304800"/>
          </a:xfrm>
          <a:prstGeom prst="rect">
            <a:avLst/>
          </a:prstGeom>
          <a:noFill/>
          <a:ln w="0">
            <a:noFill/>
          </a:ln>
        </p:spPr>
        <p:txBody>
          <a:bodyPr lIns="0" tIns="0" rIns="0" bIns="0">
            <a:noAutofit/>
          </a:bodyPr>
          <a:lstStyle/>
          <a:p>
            <a:pPr algn="r">
              <a:defRPr sz="1350" b="0">
                <a:solidFill>
                  <a:srgbClr val="FFFFFF"/>
                </a:solidFill>
                <a:latin typeface="Arial"/>
                <a:ea typeface="Arial"/>
                <a:cs typeface="Arial"/>
              </a:defRPr>
            </a:pPr>
            <a:r>
              <a:rPr sz="1350" b="0">
                <a:solidFill>
                  <a:srgbClr val="FFFFFF"/>
                </a:solidFill>
                <a:latin typeface="Arial"/>
                <a:ea typeface="Arial"/>
                <a:cs typeface="Arial"/>
              </a:rPr>
              <a:t>WEST VIRGINIA UNIVERSITY</a:t>
            </a:r>
          </a:p>
        </p:txBody>
      </p:sp>
      <p:sp>
        <p:nvSpPr>
          <p:cNvPr id="5" name="Website">
            <a:extLst>
              <a:ext uri="{FF2B5EF4-FFF2-40B4-BE49-F238E27FC236}">
                <a16:creationId xmlns:a16="http://schemas.microsoft.com/office/drawing/2014/main" id="{1895C86C-2B15-4605-AD65-E205FDC66179}"/>
              </a:ext>
            </a:extLst>
          </p:cNvPr>
          <p:cNvSpPr>
            <a:spLocks noGrp="1"/>
          </p:cNvSpPr>
          <p:nvPr/>
        </p:nvSpPr>
        <p:spPr>
          <a:xfrm>
            <a:off x="457200" y="6372225"/>
            <a:ext cx="4095750" cy="285750"/>
          </a:xfrm>
          <a:prstGeom prst="rect">
            <a:avLst/>
          </a:prstGeom>
          <a:noFill/>
          <a:ln w="0">
            <a:noFill/>
          </a:ln>
        </p:spPr>
        <p:txBody>
          <a:bodyPr lIns="0" tIns="0" rIns="0" bIns="0">
            <a:noAutofit/>
          </a:bodyPr>
          <a:lstStyle/>
          <a:p>
            <a:pPr algn="l">
              <a:defRPr sz="1200" b="0">
                <a:solidFill>
                  <a:srgbClr val="454545"/>
                </a:solidFill>
                <a:latin typeface="Arial"/>
                <a:ea typeface="Arial"/>
                <a:cs typeface="Arial"/>
              </a:defRPr>
            </a:pPr>
            <a:r>
              <a:rPr sz="1200" b="0">
                <a:solidFill>
                  <a:srgbClr val="454545"/>
                </a:solidFill>
                <a:latin typeface="Arial"/>
                <a:ea typeface="Arial"/>
                <a:cs typeface="Arial"/>
              </a:rPr>
              <a:t>wvurail.org/dspira</a:t>
            </a:r>
          </a:p>
        </p:txBody>
      </p:sp>
      <p:sp>
        <p:nvSpPr>
          <p:cNvPr id="6" name="Automatic slide number">
            <a:extLst>
              <a:ext uri="{FF2B5EF4-FFF2-40B4-BE49-F238E27FC236}">
                <a16:creationId xmlns:a16="http://schemas.microsoft.com/office/drawing/2014/main" id="{4AD0E30E-B026-44BD-ABE4-8BF1D7897EFE}"/>
              </a:ext>
            </a:extLst>
          </p:cNvPr>
          <p:cNvSpPr>
            <a:spLocks noGrp="1"/>
          </p:cNvSpPr>
          <p:nvPr/>
        </p:nvSpPr>
        <p:spPr>
          <a:xfrm>
            <a:off x="10953750" y="6372225"/>
            <a:ext cx="781050" cy="285750"/>
          </a:xfrm>
          <a:prstGeom prst="rect">
            <a:avLst/>
          </a:prstGeom>
          <a:noFill/>
          <a:ln w="0">
            <a:noFill/>
          </a:ln>
        </p:spPr>
        <p:txBody>
          <a:bodyPr lIns="0" tIns="0" rIns="0" bIns="0">
            <a:noAutofit/>
          </a:bodyPr>
          <a:lstStyle/>
          <a:p>
            <a:pPr algn="r">
              <a:defRPr sz="1200" b="0">
                <a:solidFill>
                  <a:srgbClr val="454545"/>
                </a:solidFill>
                <a:latin typeface="Arial"/>
                <a:ea typeface="Arial"/>
                <a:cs typeface="Arial"/>
              </a:defRPr>
            </a:pPr>
            <a:fld id="{018D423B-F0A3-4876-8334-4B6CD5BE88A3}" type="slidenum">
              <a:rPr sz="1200" b="0">
                <a:solidFill>
                  <a:srgbClr val="454545"/>
                </a:solidFill>
                <a:latin typeface="Arial"/>
                <a:ea typeface="Arial"/>
                <a:cs typeface="Arial"/>
              </a:rPr>
              <a:t>‹#›</a:t>
            </a:fld>
            <a:endParaRPr sz="1200" b="0">
              <a:solidFill>
                <a:srgbClr val="454545"/>
              </a:solidFill>
              <a:latin typeface="Arial"/>
              <a:ea typeface="Arial"/>
              <a:cs typeface="Arial"/>
            </a:endParaRPr>
          </a:p>
        </p:txBody>
      </p:sp>
    </p:spTree>
    <p:extLst>
      <p:ext uri="{BB962C8B-B14F-4D97-AF65-F5344CB8AC3E}">
        <p14:creationId xmlns:p14="http://schemas.microsoft.com/office/powerpoint/2010/main" val="89849850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3.gif"/></Relationships>
</file>

<file path=ppt/slides/_rels/slide1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aa.usno.navy.mil/data/siderealtime"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337"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Time, Planning Observations, and Coordinate Systems</a:t>
            </a:r>
          </a:p>
        </p:txBody>
      </p:sp>
      <p:sp>
        <p:nvSpPr>
          <p:cNvPr id="2" name="Content Placeholder 1">
            <a:extLst>
              <a:ext uri="{FF2B5EF4-FFF2-40B4-BE49-F238E27FC236}">
                <a16:creationId xmlns:a16="http://schemas.microsoft.com/office/drawing/2014/main" id="{9105CC27-7BAB-5E07-B941-79AF2E67DF2A}"/>
              </a:ext>
            </a:extLst>
          </p:cNvPr>
          <p:cNvSpPr>
            <a:spLocks noGrp="1"/>
          </p:cNvSpPr>
          <p:nvPr>
            <p:ph idx="1"/>
          </p:nvPr>
        </p:nvSpPr>
        <p:spPr/>
        <p:txBody>
          <a:bodyPr/>
          <a:lstStyle/>
          <a:p>
            <a:endParaRPr lang="en-US"/>
          </a:p>
        </p:txBody>
      </p:sp>
      <p:sp>
        <p:nvSpPr>
          <p:cNvPr id="3" name="Text Placeholder 2">
            <a:extLst>
              <a:ext uri="{FF2B5EF4-FFF2-40B4-BE49-F238E27FC236}">
                <a16:creationId xmlns:a16="http://schemas.microsoft.com/office/drawing/2014/main" id="{90815266-A377-2999-1A68-E32FF3F8B211}"/>
              </a:ext>
            </a:extLst>
          </p:cNvPr>
          <p:cNvSpPr>
            <a:spLocks noGrp="1"/>
          </p:cNvSpPr>
          <p:nvPr>
            <p:ph type="body" idx="2"/>
          </p:nvPr>
        </p:nvSpPr>
        <p:spPr/>
        <p:txBody>
          <a:bodyPr/>
          <a:lstStyle/>
          <a:p>
            <a:endParaRPr lang="en-US"/>
          </a:p>
        </p:txBody>
      </p:sp>
      <p:sp>
        <p:nvSpPr>
          <p:cNvPr id="237" name="Google Shape;237;p53"/>
          <p:cNvSpPr/>
          <p:nvPr/>
        </p:nvSpPr>
        <p:spPr>
          <a:xfrm>
            <a:off x="2895960" y="2095500"/>
            <a:ext cx="6400080" cy="175176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344"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Spherical Coordinate Systems</a:t>
            </a:r>
          </a:p>
        </p:txBody>
      </p:sp>
      <p:sp>
        <p:nvSpPr>
          <p:cNvPr id="2" name="Content Placeholder 1">
            <a:extLst>
              <a:ext uri="{FF2B5EF4-FFF2-40B4-BE49-F238E27FC236}">
                <a16:creationId xmlns:a16="http://schemas.microsoft.com/office/drawing/2014/main" id="{908856D6-44B4-3F23-A831-D5B220743C4D}"/>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046272FC-ED87-7A37-4BE5-25743068E626}"/>
              </a:ext>
            </a:extLst>
          </p:cNvPr>
          <p:cNvSpPr>
            <a:spLocks noGrp="1"/>
          </p:cNvSpPr>
          <p:nvPr>
            <p:ph type="body" idx="2"/>
          </p:nvPr>
        </p:nvSpPr>
        <p:spPr>
          <a:xfrm>
            <a:off x="6375400" y="3691048"/>
            <a:ext cx="5207000" cy="271198"/>
          </a:xfrm>
        </p:spPr>
        <p:txBody>
          <a:bodyPr/>
          <a:lstStyle/>
          <a:p>
            <a:endParaRPr lang="en-US"/>
          </a:p>
        </p:txBody>
      </p:sp>
      <p:sp>
        <p:nvSpPr>
          <p:cNvPr id="243" name="Google Shape;243;p54"/>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3200"/>
              <a:buFont typeface="Arial"/>
              <a:buNone/>
              <a:defRPr sz="2101">
                <a:latin typeface="Arial"/>
              </a:defRPr>
            </a:pPr>
            <a:r>
              <a:rPr lang="en-US" sz="2200" b="0" i="0" u="none" strike="noStrike" cap="none">
                <a:solidFill>
                  <a:srgbClr val="000000"/>
                </a:solidFill>
                <a:latin typeface="Arial"/>
                <a:ea typeface="Calibri"/>
                <a:cs typeface="Calibri"/>
                <a:sym typeface="Calibri"/>
              </a:rPr>
              <a:t>Astronomers use spherical coordinate systems, but many different versions.</a:t>
            </a:r>
            <a:endParaRPr sz="2200" b="0" i="0" u="none" strike="noStrike" cap="none">
              <a:solidFill>
                <a:srgbClr val="000000"/>
              </a:solidFill>
              <a:latin typeface="Arial"/>
              <a:ea typeface="Calibri"/>
              <a:cs typeface="Calibri"/>
              <a:sym typeface="Calibri"/>
            </a:endParaRPr>
          </a:p>
        </p:txBody>
      </p:sp>
      <p:pic>
        <p:nvPicPr>
          <p:cNvPr id="244" name="Google Shape;244;p54" descr="http://en.citizendium.org/images/thumb/2/2f/Spherical_polar.png/250px-Spherical_polar.png"/>
          <p:cNvPicPr preferRelativeResize="0">
            <a:picLocks/>
          </p:cNvPicPr>
          <p:nvPr/>
        </p:nvPicPr>
        <p:blipFill rotWithShape="1">
          <a:blip r:embed="rId3">
            <a:alphaModFix/>
          </a:blip>
          <a:srcRect/>
          <a:stretch/>
        </p:blipFill>
        <p:spPr>
          <a:xfrm>
            <a:off x="7436085" y="2629551"/>
            <a:ext cx="1572484" cy="13944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352"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1. Longitude + Latitude on Earth</a:t>
            </a:r>
          </a:p>
        </p:txBody>
      </p:sp>
      <p:sp>
        <p:nvSpPr>
          <p:cNvPr id="2" name="Content Placeholder 1">
            <a:extLst>
              <a:ext uri="{FF2B5EF4-FFF2-40B4-BE49-F238E27FC236}">
                <a16:creationId xmlns:a16="http://schemas.microsoft.com/office/drawing/2014/main" id="{4A801987-1303-D4BF-A1FC-C597C8B81696}"/>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B6FD35B6-742E-F58F-E8AC-7CC222B1FC0C}"/>
              </a:ext>
            </a:extLst>
          </p:cNvPr>
          <p:cNvSpPr>
            <a:spLocks noGrp="1"/>
          </p:cNvSpPr>
          <p:nvPr>
            <p:ph type="body" idx="2"/>
          </p:nvPr>
        </p:nvSpPr>
        <p:spPr>
          <a:xfrm>
            <a:off x="6375400" y="3691048"/>
            <a:ext cx="5207000" cy="271198"/>
          </a:xfrm>
        </p:spPr>
        <p:txBody>
          <a:bodyPr/>
          <a:lstStyle/>
          <a:p>
            <a:endParaRPr lang="en-US"/>
          </a:p>
        </p:txBody>
      </p:sp>
      <p:sp>
        <p:nvSpPr>
          <p:cNvPr id="250" name="Google Shape;250;p55"/>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600"/>
              <a:buFont typeface="Arial"/>
              <a:buNone/>
              <a:defRPr sz="1053">
                <a:latin typeface="Arial"/>
              </a:defRPr>
            </a:pPr>
            <a:r>
              <a:rPr lang="en-US" sz="2200" b="0" i="0" u="none" strike="noStrike" cap="none">
                <a:solidFill>
                  <a:srgbClr val="000000"/>
                </a:solidFill>
                <a:latin typeface="Arial"/>
                <a:ea typeface="Calibri"/>
                <a:cs typeface="Calibri"/>
                <a:sym typeface="Calibri"/>
              </a:rPr>
              <a:t>For this system:</a:t>
            </a:r>
            <a:endParaRPr sz="2200">
              <a:solidFill>
                <a:srgbClr val="000000"/>
              </a:solidFill>
            </a:endParaRPr>
          </a:p>
          <a:p>
            <a:pPr marL="514350" marR="0" lvl="0" indent="-514350" algn="l" rtl="0">
              <a:buSzPct val="100000"/>
              <a:buFont typeface="Arial"/>
              <a:buAutoNum type="arabicParenR"/>
              <a:defRPr sz="1053">
                <a:latin typeface="Arial"/>
              </a:defRPr>
            </a:pPr>
            <a:r>
              <a:rPr lang="en-US" sz="2200" b="0" i="0" u="none" strike="noStrike" cap="none">
                <a:solidFill>
                  <a:srgbClr val="000000"/>
                </a:solidFill>
                <a:latin typeface="Arial"/>
                <a:ea typeface="Calibri"/>
                <a:cs typeface="Calibri"/>
                <a:sym typeface="Calibri"/>
              </a:rPr>
              <a:t>Longitude (longitude)</a:t>
            </a:r>
            <a:endParaRPr sz="2200">
              <a:solidFill>
                <a:srgbClr val="000000"/>
              </a:solidFill>
            </a:endParaRPr>
          </a:p>
          <a:p>
            <a:pPr marL="514350" marR="0" lvl="0" indent="-514350" algn="l" rtl="0">
              <a:buSzPct val="100000"/>
              <a:buFont typeface="Arial"/>
              <a:buAutoNum type="arabicParenR"/>
              <a:defRPr sz="1053">
                <a:latin typeface="Arial"/>
              </a:defRPr>
            </a:pPr>
            <a:r>
              <a:rPr lang="en-US" sz="2200" b="0" i="0" u="none" strike="noStrike" cap="none">
                <a:solidFill>
                  <a:srgbClr val="000000"/>
                </a:solidFill>
                <a:latin typeface="Arial"/>
                <a:ea typeface="Calibri"/>
                <a:cs typeface="Calibri"/>
                <a:sym typeface="Calibri"/>
              </a:rPr>
              <a:t>Latitude (latitude)</a:t>
            </a:r>
            <a:endParaRPr sz="2200">
              <a:solidFill>
                <a:srgbClr val="000000"/>
              </a:solidFill>
            </a:endParaRPr>
          </a:p>
          <a:p>
            <a:pPr marL="514350" marR="0" lvl="0" indent="-514350" algn="l" rtl="0">
              <a:buSzPct val="100000"/>
              <a:buFont typeface="Arial"/>
              <a:buAutoNum type="arabicParenR"/>
              <a:defRPr sz="1053">
                <a:latin typeface="Arial"/>
              </a:defRPr>
            </a:pPr>
            <a:r>
              <a:rPr lang="en-US" sz="2200" b="0" i="0" u="none" strike="noStrike" cap="none">
                <a:solidFill>
                  <a:srgbClr val="000000"/>
                </a:solidFill>
                <a:latin typeface="Arial"/>
                <a:ea typeface="Calibri"/>
                <a:cs typeface="Calibri"/>
                <a:sym typeface="Calibri"/>
              </a:rPr>
              <a:t>The Prime Meridian (0 longitude) (Grenwich, England) (increasing CCW from north pole)</a:t>
            </a:r>
            <a:endParaRPr sz="2200">
              <a:solidFill>
                <a:srgbClr val="000000"/>
              </a:solidFill>
            </a:endParaRPr>
          </a:p>
          <a:p>
            <a:pPr marL="514350" marR="0" lvl="0" indent="-514350" algn="l" rtl="0">
              <a:buSzPct val="100000"/>
              <a:buFont typeface="Arial"/>
              <a:buAutoNum type="arabicParenR"/>
              <a:defRPr sz="1053">
                <a:latin typeface="Arial"/>
              </a:defRPr>
            </a:pPr>
            <a:r>
              <a:rPr lang="en-US" sz="2200" b="0" i="0" u="none" strike="noStrike" cap="none">
                <a:solidFill>
                  <a:srgbClr val="000000"/>
                </a:solidFill>
                <a:latin typeface="Arial"/>
                <a:ea typeface="Calibri"/>
                <a:cs typeface="Calibri"/>
                <a:sym typeface="Calibri"/>
              </a:rPr>
              <a:t>The Equator (0 latitude)</a:t>
            </a:r>
            <a:endParaRPr sz="2200">
              <a:solidFill>
                <a:srgbClr val="000000"/>
              </a:solidFill>
            </a:endParaRPr>
          </a:p>
          <a:p>
            <a:pPr marL="514350" marR="0" lvl="0" indent="-514350" algn="l" rtl="0">
              <a:buSzPct val="100000"/>
              <a:buFont typeface="Arial"/>
              <a:buAutoNum type="arabicParenR"/>
              <a:defRPr sz="1053">
                <a:latin typeface="Arial"/>
              </a:defRPr>
            </a:pPr>
            <a:r>
              <a:rPr lang="en-US" sz="2200" b="0" i="0" u="none" strike="noStrike" cap="none">
                <a:solidFill>
                  <a:srgbClr val="000000"/>
                </a:solidFill>
                <a:latin typeface="Arial"/>
                <a:ea typeface="Calibri"/>
                <a:cs typeface="Calibri"/>
                <a:sym typeface="Calibri"/>
              </a:rPr>
              <a:t>Origin is the center of the Earth</a:t>
            </a:r>
            <a:endParaRPr sz="2200">
              <a:solidFill>
                <a:srgbClr val="000000"/>
              </a:solidFill>
            </a:endParaRPr>
          </a:p>
          <a:p>
            <a:pPr marL="0" marR="0" lvl="0" indent="0" algn="l" rtl="0">
              <a:spcBef>
                <a:spcPts val="320"/>
              </a:spcBef>
              <a:spcAft>
                <a:spcPts val="0"/>
              </a:spcAft>
              <a:buClr>
                <a:schemeClr val="lt1"/>
              </a:buClr>
              <a:buSzPts val="1600"/>
              <a:buFont typeface="Arial"/>
              <a:buNone/>
              <a:defRPr sz="1053">
                <a:latin typeface="Arial"/>
              </a:defRPr>
            </a:pPr>
            <a:r>
              <a:rPr lang="en-US" sz="2200" b="0" i="0" u="none" strike="noStrike" cap="none">
                <a:solidFill>
                  <a:srgbClr val="000000"/>
                </a:solidFill>
                <a:latin typeface="Arial"/>
                <a:ea typeface="Calibri"/>
                <a:cs typeface="Calibri"/>
                <a:sym typeface="Calibri"/>
              </a:rPr>
              <a:t>Poles are north and south pole</a:t>
            </a:r>
            <a:endParaRPr sz="2200" b="0" i="0" u="none" strike="noStrike" cap="none">
              <a:solidFill>
                <a:srgbClr val="000000"/>
              </a:solidFill>
              <a:latin typeface="Arial"/>
              <a:ea typeface="Calibri"/>
              <a:cs typeface="Calibri"/>
              <a:sym typeface="Calibri"/>
            </a:endParaRPr>
          </a:p>
        </p:txBody>
      </p:sp>
      <p:pic>
        <p:nvPicPr>
          <p:cNvPr id="251" name="Google Shape;251;p55" descr="http://www.geo.hunter.cuny.edu/aierulli/gis2/lectures/Lecture2/fig2-6_sherical_coordinate.gif"/>
          <p:cNvPicPr preferRelativeResize="0">
            <a:picLocks/>
          </p:cNvPicPr>
          <p:nvPr/>
        </p:nvPicPr>
        <p:blipFill rotWithShape="1">
          <a:blip r:embed="rId3">
            <a:alphaModFix/>
          </a:blip>
          <a:srcRect t="17600"/>
          <a:stretch/>
        </p:blipFill>
        <p:spPr>
          <a:xfrm>
            <a:off x="9476795" y="2095500"/>
            <a:ext cx="1189717" cy="1155191"/>
          </a:xfrm>
          <a:prstGeom prst="rect">
            <a:avLst/>
          </a:prstGeom>
          <a:noFill/>
          <a:ln>
            <a:noFill/>
          </a:ln>
        </p:spPr>
      </p:pic>
      <p:pic>
        <p:nvPicPr>
          <p:cNvPr id="252" name="Google Shape;252;p55" descr="File:Latitude and Longitude of the Earth.svg"/>
          <p:cNvPicPr preferRelativeResize="0">
            <a:picLocks/>
          </p:cNvPicPr>
          <p:nvPr/>
        </p:nvPicPr>
        <p:blipFill rotWithShape="1">
          <a:blip r:embed="rId4">
            <a:alphaModFix/>
          </a:blip>
          <a:srcRect/>
          <a:stretch/>
        </p:blipFill>
        <p:spPr>
          <a:xfrm>
            <a:off x="7291289" y="2095501"/>
            <a:ext cx="2215249" cy="1155191"/>
          </a:xfrm>
          <a:prstGeom prst="rect">
            <a:avLst/>
          </a:prstGeom>
          <a:solidFill>
            <a:schemeClr val="lt1"/>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359"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2. Horizontal or Alt/Az or El/Az</a:t>
            </a:r>
          </a:p>
        </p:txBody>
      </p:sp>
      <p:sp>
        <p:nvSpPr>
          <p:cNvPr id="2" name="Content Placeholder 1">
            <a:extLst>
              <a:ext uri="{FF2B5EF4-FFF2-40B4-BE49-F238E27FC236}">
                <a16:creationId xmlns:a16="http://schemas.microsoft.com/office/drawing/2014/main" id="{BCD4DC0D-EA9A-E336-9E9A-D115DC806C99}"/>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2B51142A-DCE6-D662-3F6A-E229CF9D226C}"/>
              </a:ext>
            </a:extLst>
          </p:cNvPr>
          <p:cNvSpPr>
            <a:spLocks noGrp="1"/>
          </p:cNvSpPr>
          <p:nvPr>
            <p:ph type="body" idx="2"/>
          </p:nvPr>
        </p:nvSpPr>
        <p:spPr>
          <a:xfrm>
            <a:off x="6375400" y="3691048"/>
            <a:ext cx="5207000" cy="271198"/>
          </a:xfrm>
        </p:spPr>
        <p:txBody>
          <a:bodyPr/>
          <a:lstStyle/>
          <a:p>
            <a:endParaRPr lang="en-US"/>
          </a:p>
        </p:txBody>
      </p:sp>
      <p:sp>
        <p:nvSpPr>
          <p:cNvPr id="258" name="Google Shape;258;p56"/>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600"/>
              <a:buFont typeface="Arial"/>
              <a:buNone/>
              <a:defRPr sz="994">
                <a:latin typeface="Arial"/>
              </a:defRPr>
            </a:pPr>
            <a:r>
              <a:rPr lang="en-US" sz="2200" b="0" i="0" u="none" strike="noStrike" cap="none">
                <a:solidFill>
                  <a:srgbClr val="000000"/>
                </a:solidFill>
                <a:latin typeface="Arial"/>
                <a:ea typeface="Calibri"/>
                <a:cs typeface="Calibri"/>
                <a:sym typeface="Calibri"/>
              </a:rPr>
              <a:t>For this system:</a:t>
            </a:r>
            <a:endParaRPr sz="2200">
              <a:solidFill>
                <a:srgbClr val="000000"/>
              </a:solidFill>
            </a:endParaRPr>
          </a:p>
          <a:p>
            <a:pPr marL="514350" marR="0" lvl="0" indent="-514350" algn="l" rtl="0">
              <a:buSzPct val="100000"/>
              <a:buFont typeface="Arial"/>
              <a:buAutoNum type="arabicParenR"/>
              <a:defRPr sz="994">
                <a:latin typeface="Arial"/>
              </a:defRPr>
            </a:pPr>
            <a:r>
              <a:rPr lang="en-US" sz="2200" b="0" i="0" u="none" strike="noStrike" cap="none">
                <a:solidFill>
                  <a:srgbClr val="000000"/>
                </a:solidFill>
                <a:latin typeface="Arial"/>
                <a:ea typeface="Calibri"/>
                <a:cs typeface="Calibri"/>
                <a:sym typeface="Calibri"/>
              </a:rPr>
              <a:t>Azimuth (A) (longitude)</a:t>
            </a:r>
            <a:endParaRPr sz="2200">
              <a:solidFill>
                <a:srgbClr val="000000"/>
              </a:solidFill>
            </a:endParaRPr>
          </a:p>
          <a:p>
            <a:pPr marL="514350" marR="0" lvl="0" indent="-514350" algn="l" rtl="0">
              <a:buSzPct val="100000"/>
              <a:buFont typeface="Arial"/>
              <a:buAutoNum type="arabicParenR"/>
              <a:defRPr sz="994">
                <a:latin typeface="Arial"/>
              </a:defRPr>
            </a:pPr>
            <a:r>
              <a:rPr lang="en-US" sz="2200" b="0" i="0" u="none" strike="noStrike" cap="none">
                <a:solidFill>
                  <a:srgbClr val="000000"/>
                </a:solidFill>
                <a:latin typeface="Arial"/>
                <a:ea typeface="Calibri"/>
                <a:cs typeface="Calibri"/>
                <a:sym typeface="Calibri"/>
              </a:rPr>
              <a:t>Altitude (a) (latitude)</a:t>
            </a:r>
            <a:endParaRPr sz="2200">
              <a:solidFill>
                <a:srgbClr val="000000"/>
              </a:solidFill>
            </a:endParaRPr>
          </a:p>
          <a:p>
            <a:pPr marL="514350" marR="0" lvl="0" indent="-514350" algn="l" rtl="0">
              <a:buSzPct val="100000"/>
              <a:buFont typeface="Arial"/>
              <a:buAutoNum type="arabicParenR"/>
              <a:defRPr sz="994">
                <a:latin typeface="Arial"/>
              </a:defRPr>
            </a:pPr>
            <a:r>
              <a:rPr lang="en-US" sz="2200" b="0" i="0" u="none" strike="noStrike" cap="none">
                <a:solidFill>
                  <a:srgbClr val="000000"/>
                </a:solidFill>
                <a:latin typeface="Arial"/>
                <a:ea typeface="Calibri"/>
                <a:cs typeface="Calibri"/>
                <a:sym typeface="Calibri"/>
              </a:rPr>
              <a:t>North (0 longitude) (increasing CW from zenith)</a:t>
            </a:r>
            <a:endParaRPr sz="2200">
              <a:solidFill>
                <a:srgbClr val="000000"/>
              </a:solidFill>
            </a:endParaRPr>
          </a:p>
          <a:p>
            <a:pPr marL="514350" marR="0" lvl="0" indent="-514350" algn="l" rtl="0">
              <a:buSzPct val="100000"/>
              <a:buFont typeface="Arial"/>
              <a:buAutoNum type="arabicParenR"/>
              <a:defRPr sz="994">
                <a:latin typeface="Arial"/>
              </a:defRPr>
            </a:pPr>
            <a:r>
              <a:rPr lang="en-US" sz="2200" b="0" i="0" u="none" strike="noStrike" cap="none">
                <a:solidFill>
                  <a:srgbClr val="000000"/>
                </a:solidFill>
                <a:latin typeface="Arial"/>
                <a:ea typeface="Calibri"/>
                <a:cs typeface="Calibri"/>
                <a:sym typeface="Calibri"/>
              </a:rPr>
              <a:t>The horizon (0 latitude)</a:t>
            </a:r>
            <a:endParaRPr sz="2200">
              <a:solidFill>
                <a:srgbClr val="000000"/>
              </a:solidFill>
            </a:endParaRPr>
          </a:p>
          <a:p>
            <a:pPr marL="514350" marR="0" lvl="0" indent="-514350" algn="l" rtl="0">
              <a:buSzPct val="100000"/>
              <a:buFont typeface="Arial"/>
              <a:buAutoNum type="arabicParenR"/>
              <a:defRPr sz="994">
                <a:latin typeface="Arial"/>
              </a:defRPr>
            </a:pPr>
            <a:r>
              <a:rPr lang="en-US" sz="2200" b="0" i="0" u="none" strike="noStrike" cap="none">
                <a:solidFill>
                  <a:srgbClr val="000000"/>
                </a:solidFill>
                <a:latin typeface="Arial"/>
                <a:ea typeface="Calibri"/>
                <a:cs typeface="Calibri"/>
                <a:sym typeface="Calibri"/>
              </a:rPr>
              <a:t>Origin is the observer</a:t>
            </a:r>
            <a:endParaRPr sz="2200">
              <a:solidFill>
                <a:srgbClr val="000000"/>
              </a:solidFill>
            </a:endParaRPr>
          </a:p>
          <a:p>
            <a:pPr marL="0" marR="0" lvl="0" indent="0" algn="l" rtl="0">
              <a:spcBef>
                <a:spcPts val="320"/>
              </a:spcBef>
              <a:spcAft>
                <a:spcPts val="0"/>
              </a:spcAft>
              <a:buClr>
                <a:schemeClr val="lt1"/>
              </a:buClr>
              <a:buSzPts val="1600"/>
              <a:buFont typeface="Arial"/>
              <a:buNone/>
              <a:defRPr sz="994">
                <a:latin typeface="Arial"/>
              </a:defRPr>
            </a:pPr>
            <a:r>
              <a:rPr lang="en-US" sz="2200" b="0" i="0" u="none" strike="noStrike" cap="none">
                <a:solidFill>
                  <a:srgbClr val="000000"/>
                </a:solidFill>
                <a:latin typeface="Arial"/>
                <a:ea typeface="Calibri"/>
                <a:cs typeface="Calibri"/>
                <a:sym typeface="Calibri"/>
              </a:rPr>
              <a:t>Poles are zenith and nadir</a:t>
            </a:r>
            <a:endParaRPr sz="2200">
              <a:solidFill>
                <a:srgbClr val="000000"/>
              </a:solidFill>
            </a:endParaRPr>
          </a:p>
          <a:p>
            <a:pPr marL="0" marR="0" lvl="0" indent="0" algn="ctr" rtl="0">
              <a:spcBef>
                <a:spcPts val="320"/>
              </a:spcBef>
              <a:spcAft>
                <a:spcPts val="0"/>
              </a:spcAft>
              <a:buClr>
                <a:schemeClr val="lt1"/>
              </a:buClr>
              <a:buSzPts val="1600"/>
              <a:buFont typeface="Arial"/>
              <a:buNone/>
              <a:defRPr sz="994">
                <a:latin typeface="Arial"/>
              </a:defRPr>
            </a:pPr>
            <a:r>
              <a:rPr lang="en-US" sz="2200" b="0" i="0" u="none" strike="noStrike" cap="none">
                <a:solidFill>
                  <a:srgbClr val="000000"/>
                </a:solidFill>
                <a:latin typeface="Arial"/>
                <a:ea typeface="Calibri"/>
                <a:cs typeface="Calibri"/>
                <a:sym typeface="Calibri"/>
              </a:rPr>
              <a:t>Zenith distance is 90 - altitude</a:t>
            </a:r>
            <a:endParaRPr sz="2200" b="0" i="0" u="none" strike="noStrike" cap="none">
              <a:solidFill>
                <a:srgbClr val="000000"/>
              </a:solidFill>
              <a:latin typeface="Arial"/>
              <a:ea typeface="Calibri"/>
              <a:cs typeface="Calibri"/>
              <a:sym typeface="Calibri"/>
            </a:endParaRPr>
          </a:p>
        </p:txBody>
      </p:sp>
      <p:pic>
        <p:nvPicPr>
          <p:cNvPr id="259" name="Google Shape;259;p56" descr="http://upload.wikimedia.org/wikipedia/commons/thumb/f/f7/Azimuth-Altitude_schematic.svg/1000px-Azimuth-Altitude_schematic.svg.png"/>
          <p:cNvPicPr preferRelativeResize="0">
            <a:picLocks/>
          </p:cNvPicPr>
          <p:nvPr/>
        </p:nvPicPr>
        <p:blipFill rotWithShape="1">
          <a:blip r:embed="rId3">
            <a:alphaModFix/>
          </a:blip>
          <a:srcRect/>
          <a:stretch/>
        </p:blipFill>
        <p:spPr>
          <a:xfrm>
            <a:off x="8419093" y="2095500"/>
            <a:ext cx="1122916" cy="108136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367"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3. Galactic</a:t>
            </a:r>
          </a:p>
        </p:txBody>
      </p:sp>
      <p:sp>
        <p:nvSpPr>
          <p:cNvPr id="2" name="Content Placeholder 1">
            <a:extLst>
              <a:ext uri="{FF2B5EF4-FFF2-40B4-BE49-F238E27FC236}">
                <a16:creationId xmlns:a16="http://schemas.microsoft.com/office/drawing/2014/main" id="{A5799A0D-81E5-AF3C-9D56-404B209CD01B}"/>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7A1CDA78-5CC9-0E02-2A92-460D35310FE4}"/>
              </a:ext>
            </a:extLst>
          </p:cNvPr>
          <p:cNvSpPr>
            <a:spLocks noGrp="1"/>
          </p:cNvSpPr>
          <p:nvPr>
            <p:ph type="body" idx="2"/>
          </p:nvPr>
        </p:nvSpPr>
        <p:spPr>
          <a:xfrm>
            <a:off x="6375400" y="3691048"/>
            <a:ext cx="5207000" cy="271198"/>
          </a:xfrm>
        </p:spPr>
        <p:txBody>
          <a:bodyPr/>
          <a:lstStyle/>
          <a:p>
            <a:endParaRPr lang="en-US"/>
          </a:p>
        </p:txBody>
      </p:sp>
      <p:sp>
        <p:nvSpPr>
          <p:cNvPr id="265" name="Google Shape;265;p57"/>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chemeClr val="lt1"/>
              </a:buClr>
              <a:buSzPts val="1760"/>
              <a:buFont typeface="Arial"/>
              <a:buNone/>
              <a:defRPr sz="1176">
                <a:latin typeface="Arial"/>
              </a:defRPr>
            </a:pPr>
            <a:r>
              <a:rPr lang="en-US" sz="2200" b="0" i="0" u="none" strike="noStrike" cap="none">
                <a:solidFill>
                  <a:srgbClr val="000000"/>
                </a:solidFill>
                <a:latin typeface="Arial"/>
                <a:ea typeface="Calibri"/>
                <a:cs typeface="Calibri"/>
                <a:sym typeface="Calibri"/>
              </a:rPr>
              <a:t>For this system:</a:t>
            </a:r>
            <a:endParaRPr sz="2200">
              <a:solidFill>
                <a:srgbClr val="000000"/>
              </a:solidFill>
            </a:endParaRPr>
          </a:p>
          <a:p>
            <a:pPr marL="514350" marR="0" lvl="0" indent="-514350" algn="l" rtl="0">
              <a:buSzPct val="100000"/>
              <a:buFont typeface="Arial"/>
              <a:buAutoNum type="arabicParenR"/>
              <a:defRPr sz="1176">
                <a:latin typeface="Arial"/>
              </a:defRPr>
            </a:pPr>
            <a:r>
              <a:rPr lang="en-US" sz="2200" b="0" i="0" u="none" strike="noStrike" cap="none">
                <a:solidFill>
                  <a:srgbClr val="000000"/>
                </a:solidFill>
                <a:latin typeface="Arial"/>
                <a:ea typeface="Calibri"/>
                <a:cs typeface="Calibri"/>
                <a:sym typeface="Calibri"/>
              </a:rPr>
              <a:t>Galactic longitude (</a:t>
            </a:r>
            <a:r>
              <a:rPr lang="en-US" sz="2200" b="0" i="1" u="none" strike="noStrike" cap="none">
                <a:solidFill>
                  <a:srgbClr val="000000"/>
                </a:solidFill>
                <a:latin typeface="Arial"/>
                <a:ea typeface="Courgette"/>
                <a:cs typeface="Courgette"/>
                <a:sym typeface="Courgette"/>
              </a:rPr>
              <a:t>l</a:t>
            </a:r>
            <a:r>
              <a:rPr lang="en-US" sz="2200" b="0" i="0" u="none" strike="noStrike" cap="none">
                <a:solidFill>
                  <a:srgbClr val="000000"/>
                </a:solidFill>
                <a:latin typeface="Arial"/>
                <a:ea typeface="Calibri"/>
                <a:cs typeface="Calibri"/>
                <a:sym typeface="Calibri"/>
              </a:rPr>
              <a:t>) (longitude) (increases CW from north Galactic pole)</a:t>
            </a:r>
            <a:endParaRPr sz="2200">
              <a:solidFill>
                <a:srgbClr val="000000"/>
              </a:solidFill>
            </a:endParaRPr>
          </a:p>
          <a:p>
            <a:pPr marL="514350" marR="0" lvl="0" indent="-514350" algn="l" rtl="0">
              <a:buSzPct val="100000"/>
              <a:buFont typeface="Arial"/>
              <a:buAutoNum type="arabicParenR"/>
              <a:defRPr sz="1176">
                <a:latin typeface="Arial"/>
              </a:defRPr>
            </a:pPr>
            <a:r>
              <a:rPr lang="en-US" sz="2200" b="0" i="0" u="none" strike="noStrike" cap="none">
                <a:solidFill>
                  <a:srgbClr val="000000"/>
                </a:solidFill>
                <a:latin typeface="Arial"/>
                <a:ea typeface="Calibri"/>
                <a:cs typeface="Calibri"/>
                <a:sym typeface="Calibri"/>
              </a:rPr>
              <a:t>Galatic latitude (</a:t>
            </a:r>
            <a:r>
              <a:rPr lang="en-US" sz="2200" b="0" i="1" u="none" strike="noStrike" cap="none">
                <a:solidFill>
                  <a:srgbClr val="000000"/>
                </a:solidFill>
                <a:latin typeface="Arial"/>
                <a:ea typeface="Calibri"/>
                <a:cs typeface="Calibri"/>
                <a:sym typeface="Calibri"/>
              </a:rPr>
              <a:t>b</a:t>
            </a:r>
            <a:r>
              <a:rPr lang="en-US" sz="2200" b="0" i="0" u="none" strike="noStrike" cap="none">
                <a:solidFill>
                  <a:srgbClr val="000000"/>
                </a:solidFill>
                <a:latin typeface="Arial"/>
                <a:ea typeface="Calibri"/>
                <a:cs typeface="Calibri"/>
                <a:sym typeface="Calibri"/>
              </a:rPr>
              <a:t>) (latitude)</a:t>
            </a:r>
            <a:endParaRPr sz="2200" b="0" i="0" u="none" strike="noStrike" cap="none">
              <a:solidFill>
                <a:srgbClr val="000000"/>
              </a:solidFill>
              <a:latin typeface="Arial"/>
              <a:ea typeface="Calibri"/>
              <a:cs typeface="Calibri"/>
              <a:sym typeface="Calibri"/>
            </a:endParaRPr>
          </a:p>
          <a:p>
            <a:pPr marL="514350" marR="0" lvl="0" indent="-514350" algn="l" rtl="0">
              <a:buSzPct val="100000"/>
              <a:buFont typeface="Arial"/>
              <a:buAutoNum type="arabicParenR"/>
              <a:defRPr sz="1176">
                <a:latin typeface="Arial"/>
              </a:defRPr>
            </a:pPr>
            <a:r>
              <a:rPr lang="en-US" sz="2200" b="0" i="0" u="none" strike="noStrike" cap="none">
                <a:solidFill>
                  <a:srgbClr val="000000"/>
                </a:solidFill>
                <a:latin typeface="Arial"/>
                <a:ea typeface="Calibri"/>
                <a:cs typeface="Calibri"/>
                <a:sym typeface="Calibri"/>
              </a:rPr>
              <a:t>The Galactic center (0 longitude)</a:t>
            </a:r>
            <a:endParaRPr sz="2200">
              <a:solidFill>
                <a:srgbClr val="000000"/>
              </a:solidFill>
            </a:endParaRPr>
          </a:p>
          <a:p>
            <a:pPr marL="514350" marR="0" lvl="0" indent="-514350" algn="l" rtl="0">
              <a:buSzPct val="100000"/>
              <a:buFont typeface="Arial"/>
              <a:buAutoNum type="arabicParenR"/>
              <a:defRPr sz="1176">
                <a:latin typeface="Arial"/>
              </a:defRPr>
            </a:pPr>
            <a:r>
              <a:rPr lang="en-US" sz="2200" b="0" i="0" u="none" strike="noStrike" cap="none">
                <a:solidFill>
                  <a:srgbClr val="000000"/>
                </a:solidFill>
                <a:latin typeface="Arial"/>
                <a:ea typeface="Calibri"/>
                <a:cs typeface="Calibri"/>
                <a:sym typeface="Calibri"/>
              </a:rPr>
              <a:t>The Galactic plane (0 latitude)</a:t>
            </a:r>
            <a:endParaRPr sz="2200">
              <a:solidFill>
                <a:srgbClr val="000000"/>
              </a:solidFill>
            </a:endParaRPr>
          </a:p>
          <a:p>
            <a:pPr marL="514350" marR="0" lvl="0" indent="-514350" algn="l" rtl="0">
              <a:buSzPct val="100000"/>
              <a:buFont typeface="Arial"/>
              <a:buAutoNum type="arabicParenR"/>
              <a:defRPr sz="1176">
                <a:latin typeface="Arial"/>
              </a:defRPr>
            </a:pPr>
            <a:r>
              <a:rPr lang="en-US" sz="2200" b="0" i="0" u="none" strike="noStrike" cap="none">
                <a:solidFill>
                  <a:srgbClr val="000000"/>
                </a:solidFill>
                <a:latin typeface="Arial"/>
                <a:ea typeface="Calibri"/>
                <a:cs typeface="Calibri"/>
                <a:sym typeface="Calibri"/>
              </a:rPr>
              <a:t>Center of the Sun</a:t>
            </a:r>
            <a:endParaRPr sz="2200">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76">
                <a:latin typeface="Arial"/>
              </a:defRPr>
            </a:pPr>
            <a:r>
              <a:rPr lang="en-US" sz="2200" b="0" i="0" u="none" strike="noStrike" cap="none">
                <a:solidFill>
                  <a:srgbClr val="000000"/>
                </a:solidFill>
                <a:latin typeface="Arial"/>
                <a:ea typeface="Calibri"/>
                <a:cs typeface="Calibri"/>
                <a:sym typeface="Calibri"/>
              </a:rPr>
              <a:t>Poles are north and south Galactic poles</a:t>
            </a:r>
            <a:endParaRPr sz="2200" b="0" i="0" u="none" strike="noStrike" cap="none">
              <a:solidFill>
                <a:srgbClr val="000000"/>
              </a:solidFill>
              <a:latin typeface="Arial"/>
              <a:ea typeface="Calibri"/>
              <a:cs typeface="Calibri"/>
              <a:sym typeface="Calibri"/>
            </a:endParaRPr>
          </a:p>
        </p:txBody>
      </p:sp>
      <p:pic>
        <p:nvPicPr>
          <p:cNvPr id="266" name="Google Shape;266;p57" descr="http://www.thinkastronomy.com/M13/Manual/common/galactic_coords_files/page1_1.jpg"/>
          <p:cNvPicPr preferRelativeResize="0">
            <a:picLocks/>
          </p:cNvPicPr>
          <p:nvPr/>
        </p:nvPicPr>
        <p:blipFill rotWithShape="1">
          <a:blip r:embed="rId3">
            <a:alphaModFix/>
          </a:blip>
          <a:srcRect/>
          <a:stretch/>
        </p:blipFill>
        <p:spPr>
          <a:xfrm>
            <a:off x="7652735" y="2095500"/>
            <a:ext cx="1267523" cy="1148995"/>
          </a:xfrm>
          <a:prstGeom prst="rect">
            <a:avLst/>
          </a:prstGeom>
          <a:noFill/>
          <a:ln>
            <a:noFill/>
          </a:ln>
        </p:spPr>
      </p:pic>
      <p:pic>
        <p:nvPicPr>
          <p:cNvPr id="267" name="Google Shape;267;p57" descr="http://www.daviddarling.info/images/galactic_coordinates.jpg"/>
          <p:cNvPicPr preferRelativeResize="0">
            <a:picLocks/>
          </p:cNvPicPr>
          <p:nvPr/>
        </p:nvPicPr>
        <p:blipFill rotWithShape="1">
          <a:blip r:embed="rId4">
            <a:alphaModFix/>
          </a:blip>
          <a:srcRect/>
          <a:stretch/>
        </p:blipFill>
        <p:spPr>
          <a:xfrm>
            <a:off x="9025991" y="2095501"/>
            <a:ext cx="1102632" cy="1148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374"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Time, planning observations, and coordinate systems</a:t>
            </a:r>
          </a:p>
        </p:txBody>
      </p:sp>
      <p:sp>
        <p:nvSpPr>
          <p:cNvPr id="2" name="Content Placeholder 1">
            <a:extLst>
              <a:ext uri="{FF2B5EF4-FFF2-40B4-BE49-F238E27FC236}">
                <a16:creationId xmlns:a16="http://schemas.microsoft.com/office/drawing/2014/main" id="{F9515DF5-CD03-32D1-04A9-6B369AEC1F6B}"/>
              </a:ext>
            </a:extLst>
          </p:cNvPr>
          <p:cNvSpPr>
            <a:spLocks noGrp="1"/>
          </p:cNvSpPr>
          <p:nvPr>
            <p:ph idx="1"/>
          </p:nvPr>
        </p:nvSpPr>
        <p:spPr/>
        <p:txBody>
          <a:bodyPr/>
          <a:lstStyle/>
          <a:p>
            <a:endParaRPr lang="en-US"/>
          </a:p>
        </p:txBody>
      </p:sp>
      <p:sp>
        <p:nvSpPr>
          <p:cNvPr id="3" name="Text Placeholder 2">
            <a:extLst>
              <a:ext uri="{FF2B5EF4-FFF2-40B4-BE49-F238E27FC236}">
                <a16:creationId xmlns:a16="http://schemas.microsoft.com/office/drawing/2014/main" id="{B288CDDF-D639-A9DC-BDBF-93D6C0C629B5}"/>
              </a:ext>
            </a:extLst>
          </p:cNvPr>
          <p:cNvSpPr>
            <a:spLocks noGrp="1"/>
          </p:cNvSpPr>
          <p:nvPr>
            <p:ph type="body" idx="2"/>
          </p:nvPr>
        </p:nvSpPr>
        <p:spPr/>
        <p:txBody>
          <a:bodyPr/>
          <a:lstStyle/>
          <a:p>
            <a:endParaRPr lang="en-US"/>
          </a:p>
        </p:txBody>
      </p:sp>
      <p:pic>
        <p:nvPicPr>
          <p:cNvPr id="274" name="Google Shape;274;p58" descr="http://upload.wikimedia.org/wikipedia/commons/thumb/8/89/236084main_MilkyWay-full-annotated.jpg/768px-236084main_MilkyWay-full-annotated.jpg"/>
          <p:cNvPicPr preferRelativeResize="0"/>
          <p:nvPr/>
        </p:nvPicPr>
        <p:blipFill rotWithShape="1">
          <a:blip r:embed="rId3">
            <a:alphaModFix/>
          </a:blip>
          <a:srcRect/>
          <a:stretch/>
        </p:blipFill>
        <p:spPr>
          <a:xfrm>
            <a:off x="3928533" y="2095500"/>
            <a:ext cx="4334933" cy="4064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381"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Time, planning observations, and coordinate systems</a:t>
            </a:r>
          </a:p>
        </p:txBody>
      </p:sp>
      <p:sp>
        <p:nvSpPr>
          <p:cNvPr id="2" name="Content Placeholder 1">
            <a:extLst>
              <a:ext uri="{FF2B5EF4-FFF2-40B4-BE49-F238E27FC236}">
                <a16:creationId xmlns:a16="http://schemas.microsoft.com/office/drawing/2014/main" id="{A00E8C0E-1EE5-8968-C0F2-098B78C79A43}"/>
              </a:ext>
            </a:extLst>
          </p:cNvPr>
          <p:cNvSpPr>
            <a:spLocks noGrp="1"/>
          </p:cNvSpPr>
          <p:nvPr>
            <p:ph idx="1"/>
          </p:nvPr>
        </p:nvSpPr>
        <p:spPr/>
        <p:txBody>
          <a:bodyPr/>
          <a:lstStyle/>
          <a:p>
            <a:endParaRPr lang="en-US"/>
          </a:p>
        </p:txBody>
      </p:sp>
      <p:sp>
        <p:nvSpPr>
          <p:cNvPr id="3" name="Text Placeholder 2">
            <a:extLst>
              <a:ext uri="{FF2B5EF4-FFF2-40B4-BE49-F238E27FC236}">
                <a16:creationId xmlns:a16="http://schemas.microsoft.com/office/drawing/2014/main" id="{3B29A677-22FD-EB26-7E0F-7CE6BA3D0718}"/>
              </a:ext>
            </a:extLst>
          </p:cNvPr>
          <p:cNvSpPr>
            <a:spLocks noGrp="1"/>
          </p:cNvSpPr>
          <p:nvPr>
            <p:ph type="body" idx="2"/>
          </p:nvPr>
        </p:nvSpPr>
        <p:spPr/>
        <p:txBody>
          <a:bodyPr/>
          <a:lstStyle/>
          <a:p>
            <a:endParaRPr lang="en-US"/>
          </a:p>
        </p:txBody>
      </p:sp>
      <p:pic>
        <p:nvPicPr>
          <p:cNvPr id="281" name="Google Shape;281;p59" descr="http://upload.wikimedia.org/wikipedia/commons/e/e4/Milky_Way_infrared.jpg"/>
          <p:cNvPicPr preferRelativeResize="0"/>
          <p:nvPr/>
        </p:nvPicPr>
        <p:blipFill rotWithShape="1">
          <a:blip r:embed="rId3">
            <a:alphaModFix/>
          </a:blip>
          <a:srcRect/>
          <a:stretch/>
        </p:blipFill>
        <p:spPr>
          <a:xfrm>
            <a:off x="2147815" y="2095500"/>
            <a:ext cx="7896371" cy="4064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285"/>
        <p:cNvGrpSpPr/>
        <p:nvPr/>
      </p:nvGrpSpPr>
      <p:grpSpPr>
        <a:xfrm>
          <a:off x="0" y="0"/>
          <a:ext cx="0" cy="0"/>
          <a:chOff x="0" y="0"/>
          <a:chExt cx="0" cy="0"/>
        </a:xfrm>
      </p:grpSpPr>
      <p:sp>
        <p:nvSpPr>
          <p:cNvPr id="387"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4. Ecliptic</a:t>
            </a:r>
          </a:p>
        </p:txBody>
      </p:sp>
      <p:sp>
        <p:nvSpPr>
          <p:cNvPr id="2" name="Content Placeholder 1">
            <a:extLst>
              <a:ext uri="{FF2B5EF4-FFF2-40B4-BE49-F238E27FC236}">
                <a16:creationId xmlns:a16="http://schemas.microsoft.com/office/drawing/2014/main" id="{3F24E2E5-47FA-F878-3E04-CADD64EF156F}"/>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3DBFD13F-AAE3-39E2-C346-2483AC9A3B8E}"/>
              </a:ext>
            </a:extLst>
          </p:cNvPr>
          <p:cNvSpPr>
            <a:spLocks noGrp="1"/>
          </p:cNvSpPr>
          <p:nvPr>
            <p:ph type="body" idx="2"/>
          </p:nvPr>
        </p:nvSpPr>
        <p:spPr>
          <a:xfrm>
            <a:off x="6375400" y="3691048"/>
            <a:ext cx="5207000" cy="271198"/>
          </a:xfrm>
        </p:spPr>
        <p:txBody>
          <a:bodyPr/>
          <a:lstStyle/>
          <a:p>
            <a:endParaRPr lang="en-US"/>
          </a:p>
        </p:txBody>
      </p:sp>
      <p:sp>
        <p:nvSpPr>
          <p:cNvPr id="287" name="Google Shape;287;p60"/>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3200"/>
              <a:buFont typeface="Arial"/>
              <a:buNone/>
              <a:defRPr sz="2560">
                <a:latin typeface="Arial"/>
              </a:defRPr>
            </a:pPr>
            <a:r>
              <a:rPr lang="en-US" sz="2200" b="0" i="0" u="none" strike="noStrike" cap="none">
                <a:solidFill>
                  <a:srgbClr val="000000"/>
                </a:solidFill>
                <a:latin typeface="Arial"/>
                <a:ea typeface="Calibri"/>
                <a:cs typeface="Calibri"/>
                <a:sym typeface="Calibri"/>
              </a:rPr>
              <a:t>I’ve never seen it used – maybe for Solar astronomy?</a:t>
            </a:r>
            <a:endParaRPr sz="2200" b="0" i="0" u="none" strike="noStrike" cap="none">
              <a:solidFill>
                <a:srgbClr val="000000"/>
              </a:solidFill>
              <a:latin typeface="Arial"/>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395"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4. Equatorial</a:t>
            </a:r>
          </a:p>
        </p:txBody>
      </p:sp>
      <p:sp>
        <p:nvSpPr>
          <p:cNvPr id="2" name="Content Placeholder 1">
            <a:extLst>
              <a:ext uri="{FF2B5EF4-FFF2-40B4-BE49-F238E27FC236}">
                <a16:creationId xmlns:a16="http://schemas.microsoft.com/office/drawing/2014/main" id="{0F628E3A-A2A2-1ACA-FCFA-DA0459555CAF}"/>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DA6BA21F-F4EC-45D1-6315-5DA7EAF24F72}"/>
              </a:ext>
            </a:extLst>
          </p:cNvPr>
          <p:cNvSpPr>
            <a:spLocks noGrp="1"/>
          </p:cNvSpPr>
          <p:nvPr>
            <p:ph type="body" idx="2"/>
          </p:nvPr>
        </p:nvSpPr>
        <p:spPr>
          <a:xfrm>
            <a:off x="6375400" y="3691048"/>
            <a:ext cx="5207000" cy="271198"/>
          </a:xfrm>
        </p:spPr>
        <p:txBody>
          <a:bodyPr/>
          <a:lstStyle/>
          <a:p>
            <a:endParaRPr lang="en-US"/>
          </a:p>
        </p:txBody>
      </p:sp>
      <p:sp>
        <p:nvSpPr>
          <p:cNvPr id="293" name="Google Shape;293;p61"/>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chemeClr val="lt1"/>
              </a:buClr>
              <a:buSzPts val="1760"/>
              <a:buFont typeface="Arial"/>
              <a:buNone/>
              <a:defRPr sz="1114">
                <a:latin typeface="Arial"/>
              </a:defRPr>
            </a:pPr>
            <a:r>
              <a:rPr lang="en-US" sz="2200">
                <a:solidFill>
                  <a:srgbClr val="000000"/>
                </a:solidFill>
                <a:latin typeface="Arial"/>
                <a:ea typeface="Calibri"/>
                <a:cs typeface="Calibri"/>
                <a:sym typeface="Calibri"/>
              </a:rPr>
              <a:t>For this system:</a:t>
            </a:r>
            <a:endParaRPr sz="2200">
              <a:solidFill>
                <a:srgbClr val="000000"/>
              </a:solidFill>
            </a:endParaRPr>
          </a:p>
          <a:p>
            <a:pPr marL="514350" marR="0" lvl="0" indent="-514350" algn="l" rtl="0">
              <a:buSzPct val="100000"/>
              <a:buFont typeface="Arial"/>
              <a:buAutoNum type="arabicParenR"/>
              <a:defRPr sz="1114">
                <a:latin typeface="Arial"/>
              </a:defRPr>
            </a:pPr>
            <a:r>
              <a:rPr lang="en-US" sz="2200">
                <a:solidFill>
                  <a:srgbClr val="000000"/>
                </a:solidFill>
                <a:latin typeface="Arial"/>
                <a:ea typeface="Calibri"/>
                <a:cs typeface="Calibri"/>
                <a:sym typeface="Calibri"/>
              </a:rPr>
              <a:t>Right Ascention (longitude) (RA, α) (increases CCW from NCP)</a:t>
            </a:r>
            <a:endParaRPr sz="2200">
              <a:solidFill>
                <a:srgbClr val="000000"/>
              </a:solidFill>
              <a:latin typeface="Arial"/>
              <a:ea typeface="Calibri"/>
              <a:cs typeface="Calibri"/>
              <a:sym typeface="Calibri"/>
            </a:endParaRPr>
          </a:p>
          <a:p>
            <a:pPr marL="514350" marR="0" lvl="0" indent="-514350" algn="l" rtl="0">
              <a:buSzPct val="100000"/>
              <a:buFont typeface="Arial"/>
              <a:buAutoNum type="arabicParenR"/>
              <a:defRPr sz="1114">
                <a:latin typeface="Arial"/>
              </a:defRPr>
            </a:pPr>
            <a:r>
              <a:rPr lang="en-US" sz="2200">
                <a:solidFill>
                  <a:srgbClr val="000000"/>
                </a:solidFill>
                <a:latin typeface="Arial"/>
                <a:ea typeface="Calibri"/>
                <a:cs typeface="Calibri"/>
                <a:sym typeface="Calibri"/>
              </a:rPr>
              <a:t>Declination (latitude) (Dec., δ)</a:t>
            </a:r>
            <a:endParaRPr sz="2200">
              <a:solidFill>
                <a:srgbClr val="000000"/>
              </a:solidFill>
              <a:latin typeface="Arial"/>
              <a:ea typeface="Calibri"/>
              <a:cs typeface="Calibri"/>
              <a:sym typeface="Calibri"/>
            </a:endParaRPr>
          </a:p>
          <a:p>
            <a:pPr marL="514350" marR="0" lvl="0" indent="-514350" algn="l" rtl="0">
              <a:buSzPct val="100000"/>
              <a:buFont typeface="Arial"/>
              <a:buAutoNum type="arabicParenR"/>
              <a:defRPr sz="1114">
                <a:latin typeface="Arial"/>
              </a:defRPr>
            </a:pPr>
            <a:r>
              <a:rPr lang="en-US" sz="2200">
                <a:solidFill>
                  <a:srgbClr val="000000"/>
                </a:solidFill>
                <a:latin typeface="Arial"/>
                <a:ea typeface="Calibri"/>
                <a:cs typeface="Calibri"/>
                <a:sym typeface="Calibri"/>
              </a:rPr>
              <a:t>The Vernal Equinox (ϒ) defines the “prime meridian” (0 longitude)</a:t>
            </a:r>
            <a:endParaRPr sz="2200">
              <a:solidFill>
                <a:srgbClr val="000000"/>
              </a:solidFill>
              <a:latin typeface="Arial"/>
              <a:ea typeface="Calibri"/>
              <a:cs typeface="Calibri"/>
              <a:sym typeface="Calibri"/>
            </a:endParaRPr>
          </a:p>
          <a:p>
            <a:pPr marL="514350" marR="0" lvl="0" indent="-514350" algn="l" rtl="0">
              <a:buSzPct val="100000"/>
              <a:buFont typeface="Arial"/>
              <a:buAutoNum type="arabicParenR"/>
              <a:defRPr sz="1114">
                <a:latin typeface="Arial"/>
              </a:defRPr>
            </a:pPr>
            <a:r>
              <a:rPr lang="en-US" sz="2200">
                <a:solidFill>
                  <a:srgbClr val="000000"/>
                </a:solidFill>
                <a:latin typeface="Arial"/>
                <a:ea typeface="Calibri"/>
                <a:cs typeface="Calibri"/>
                <a:sym typeface="Calibri"/>
              </a:rPr>
              <a:t>The Celestial Equator (0 latitude)</a:t>
            </a:r>
            <a:endParaRPr sz="2200">
              <a:solidFill>
                <a:srgbClr val="000000"/>
              </a:solidFill>
            </a:endParaRPr>
          </a:p>
          <a:p>
            <a:pPr marL="514350" marR="0" lvl="0" indent="-514350" algn="l" rtl="0">
              <a:buSzPct val="100000"/>
              <a:buFont typeface="Arial"/>
              <a:buAutoNum type="arabicParenR"/>
              <a:defRPr sz="1114">
                <a:latin typeface="Arial"/>
              </a:defRPr>
            </a:pPr>
            <a:r>
              <a:rPr lang="en-US" sz="2200">
                <a:solidFill>
                  <a:srgbClr val="000000"/>
                </a:solidFill>
                <a:latin typeface="Arial"/>
                <a:ea typeface="Calibri"/>
                <a:cs typeface="Calibri"/>
                <a:sym typeface="Calibri"/>
              </a:rPr>
              <a:t>Center of the Earth OR Center of the Sun</a:t>
            </a:r>
            <a:endParaRPr sz="2200">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14">
                <a:latin typeface="Arial"/>
              </a:defRPr>
            </a:pPr>
            <a:r>
              <a:rPr lang="en-US" sz="2200">
                <a:solidFill>
                  <a:srgbClr val="000000"/>
                </a:solidFill>
                <a:latin typeface="Arial"/>
                <a:ea typeface="Calibri"/>
                <a:cs typeface="Calibri"/>
                <a:sym typeface="Calibri"/>
              </a:rPr>
              <a:t>Poles are north (+90 deg. Dec.) and south (-90 deg. Dec.) celestial poles (NCP, SCP)</a:t>
            </a:r>
            <a:endParaRPr sz="2200">
              <a:solidFill>
                <a:srgbClr val="000000"/>
              </a:solidFill>
              <a:latin typeface="Arial"/>
              <a:ea typeface="Calibri"/>
              <a:cs typeface="Calibri"/>
              <a:sym typeface="Calibri"/>
            </a:endParaRPr>
          </a:p>
        </p:txBody>
      </p:sp>
      <p:pic>
        <p:nvPicPr>
          <p:cNvPr id="294" name="Google Shape;294;p61" descr="http://star-www.st-and.ac.uk/~fv/webnotes/RADEC.GIF"/>
          <p:cNvPicPr preferRelativeResize="0">
            <a:picLocks/>
          </p:cNvPicPr>
          <p:nvPr/>
        </p:nvPicPr>
        <p:blipFill rotWithShape="1">
          <a:blip r:embed="rId3">
            <a:alphaModFix/>
          </a:blip>
          <a:srcRect/>
          <a:stretch/>
        </p:blipFill>
        <p:spPr>
          <a:xfrm>
            <a:off x="7778669" y="2095500"/>
            <a:ext cx="1173299" cy="1159484"/>
          </a:xfrm>
          <a:prstGeom prst="rect">
            <a:avLst/>
          </a:prstGeom>
          <a:noFill/>
          <a:ln>
            <a:noFill/>
          </a:ln>
        </p:spPr>
      </p:pic>
      <p:pic>
        <p:nvPicPr>
          <p:cNvPr id="295" name="Google Shape;295;p61" descr="http://burro.cwru.edu/academics/Astr306/Coords/I08-20-celestialsphere.jpg"/>
          <p:cNvPicPr preferRelativeResize="0">
            <a:picLocks/>
          </p:cNvPicPr>
          <p:nvPr/>
        </p:nvPicPr>
        <p:blipFill rotWithShape="1">
          <a:blip r:embed="rId4">
            <a:alphaModFix/>
          </a:blip>
          <a:srcRect/>
          <a:stretch/>
        </p:blipFill>
        <p:spPr>
          <a:xfrm>
            <a:off x="9095052" y="2095500"/>
            <a:ext cx="1107404" cy="113515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402"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Declination</a:t>
            </a:r>
          </a:p>
        </p:txBody>
      </p:sp>
      <p:sp>
        <p:nvSpPr>
          <p:cNvPr id="2" name="Content Placeholder 1">
            <a:extLst>
              <a:ext uri="{FF2B5EF4-FFF2-40B4-BE49-F238E27FC236}">
                <a16:creationId xmlns:a16="http://schemas.microsoft.com/office/drawing/2014/main" id="{67D9C6F0-E4EB-AC3B-CBCA-2FC0FAF245FE}"/>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73909A30-36DC-F36D-174D-6FB7F03FECA8}"/>
              </a:ext>
            </a:extLst>
          </p:cNvPr>
          <p:cNvSpPr>
            <a:spLocks noGrp="1"/>
          </p:cNvSpPr>
          <p:nvPr>
            <p:ph type="body" idx="2"/>
          </p:nvPr>
        </p:nvSpPr>
        <p:spPr>
          <a:xfrm>
            <a:off x="6375400" y="3691048"/>
            <a:ext cx="5207000" cy="271198"/>
          </a:xfrm>
        </p:spPr>
        <p:txBody>
          <a:bodyPr/>
          <a:lstStyle/>
          <a:p>
            <a:endParaRPr lang="en-US"/>
          </a:p>
        </p:txBody>
      </p:sp>
      <p:sp>
        <p:nvSpPr>
          <p:cNvPr id="301" name="Google Shape;301;p62"/>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chemeClr val="lt1"/>
              </a:buClr>
              <a:buSzPts val="1760"/>
              <a:buFont typeface="Arial"/>
              <a:buNone/>
              <a:defRPr sz="1103">
                <a:latin typeface="Arial"/>
              </a:defRPr>
            </a:pPr>
            <a:r>
              <a:rPr lang="en-US" b="0" i="0" u="none" strike="noStrike" cap="none">
                <a:solidFill>
                  <a:srgbClr val="000000"/>
                </a:solidFill>
                <a:latin typeface="Arial"/>
                <a:ea typeface="Calibri"/>
                <a:cs typeface="Calibri"/>
                <a:sym typeface="Calibri"/>
              </a:rPr>
              <a:t>The declination measures angular distance from the NCP or SCP</a:t>
            </a:r>
            <a:endParaRPr>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03">
                <a:latin typeface="Arial"/>
              </a:defRPr>
            </a:pPr>
            <a:r>
              <a:rPr lang="en-US" b="0" i="0" u="none" strike="noStrike" cap="none">
                <a:solidFill>
                  <a:srgbClr val="000000"/>
                </a:solidFill>
                <a:latin typeface="Arial"/>
                <a:ea typeface="Calibri"/>
                <a:cs typeface="Calibri"/>
                <a:sym typeface="Calibri"/>
              </a:rPr>
              <a:t>For northern hemisphere:</a:t>
            </a:r>
            <a:endParaRPr>
              <a:solidFill>
                <a:srgbClr val="000000"/>
              </a:solidFill>
            </a:endParaRPr>
          </a:p>
          <a:p>
            <a:pPr marL="342900" marR="0" lvl="0" indent="-342900" algn="l" rtl="0">
              <a:buSzPct val="100000"/>
              <a:buFont typeface="Arial"/>
              <a:buChar char="•"/>
              <a:defRPr sz="1103">
                <a:latin typeface="Arial"/>
              </a:defRPr>
            </a:pPr>
            <a:r>
              <a:rPr lang="en-US" b="0" i="0" u="none" strike="noStrike" cap="none">
                <a:solidFill>
                  <a:srgbClr val="000000"/>
                </a:solidFill>
                <a:latin typeface="Arial"/>
                <a:ea typeface="Calibri"/>
                <a:cs typeface="Calibri"/>
                <a:sym typeface="Calibri"/>
              </a:rPr>
              <a:t>Sources with dec &gt; 90 – lat are always visible (circumpolar – never visible in south for same lat)</a:t>
            </a:r>
            <a:endParaRPr>
              <a:solidFill>
                <a:srgbClr val="000000"/>
              </a:solidFill>
            </a:endParaRPr>
          </a:p>
          <a:p>
            <a:pPr marL="342900" marR="0" lvl="0" indent="-342900" algn="l" rtl="0">
              <a:buSzPct val="100000"/>
              <a:buFont typeface="Arial"/>
              <a:buChar char="•"/>
              <a:defRPr sz="1103">
                <a:latin typeface="Arial"/>
              </a:defRPr>
            </a:pPr>
            <a:r>
              <a:rPr lang="en-US" b="0" i="0" u="none" strike="noStrike" cap="none">
                <a:solidFill>
                  <a:srgbClr val="000000"/>
                </a:solidFill>
                <a:latin typeface="Arial"/>
                <a:ea typeface="Calibri"/>
                <a:cs typeface="Calibri"/>
                <a:sym typeface="Calibri"/>
              </a:rPr>
              <a:t>Sources with dec &lt; lat – 90 are never visible (circumpolar in south for same lat)</a:t>
            </a:r>
            <a:endParaRPr>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03">
                <a:latin typeface="Arial"/>
              </a:defRPr>
            </a:pPr>
            <a:endParaRPr b="0" i="0" u="none" strike="noStrike" cap="none">
              <a:solidFill>
                <a:srgbClr val="000000"/>
              </a:solidFill>
              <a:latin typeface="Arial"/>
              <a:ea typeface="Calibri"/>
              <a:cs typeface="Calibri"/>
              <a:sym typeface="Calibri"/>
            </a:endParaRPr>
          </a:p>
          <a:p>
            <a:pPr marL="0" marR="0" lvl="0" indent="0" algn="l" rtl="0">
              <a:lnSpc>
                <a:spcPct val="80000"/>
              </a:lnSpc>
              <a:spcBef>
                <a:spcPts val="352"/>
              </a:spcBef>
              <a:spcAft>
                <a:spcPts val="0"/>
              </a:spcAft>
              <a:buClr>
                <a:schemeClr val="lt1"/>
              </a:buClr>
              <a:buSzPts val="1760"/>
              <a:buFont typeface="Arial"/>
              <a:buNone/>
              <a:defRPr sz="1103">
                <a:latin typeface="Arial"/>
              </a:defRPr>
            </a:pPr>
            <a:r>
              <a:rPr lang="en-US" b="0" i="0" u="none" strike="noStrike" cap="none">
                <a:solidFill>
                  <a:srgbClr val="000000"/>
                </a:solidFill>
                <a:latin typeface="Arial"/>
                <a:ea typeface="Calibri"/>
                <a:cs typeface="Calibri"/>
                <a:sym typeface="Calibri"/>
              </a:rPr>
              <a:t>For southern hemisphere (lat is absolute value here):</a:t>
            </a:r>
            <a:endParaRPr b="0" i="0" u="none" strike="noStrike" cap="none">
              <a:solidFill>
                <a:srgbClr val="000000"/>
              </a:solidFill>
              <a:latin typeface="Arial"/>
              <a:ea typeface="Calibri"/>
              <a:cs typeface="Calibri"/>
              <a:sym typeface="Calibri"/>
            </a:endParaRPr>
          </a:p>
          <a:p>
            <a:pPr marL="342900" marR="0" lvl="0" indent="-342900" algn="l" rtl="0">
              <a:buSzPct val="100000"/>
              <a:buFont typeface="Arial"/>
              <a:buChar char="•"/>
              <a:defRPr sz="1103">
                <a:latin typeface="Arial"/>
              </a:defRPr>
            </a:pPr>
            <a:r>
              <a:rPr lang="en-US" b="0" i="0" u="none" strike="noStrike" cap="none">
                <a:solidFill>
                  <a:srgbClr val="000000"/>
                </a:solidFill>
                <a:latin typeface="Arial"/>
                <a:ea typeface="Calibri"/>
                <a:cs typeface="Calibri"/>
                <a:sym typeface="Calibri"/>
              </a:rPr>
              <a:t>Sources with dec &lt; lat – 90 are always visible (circumpolar)</a:t>
            </a:r>
            <a:endParaRPr>
              <a:solidFill>
                <a:srgbClr val="000000"/>
              </a:solidFill>
            </a:endParaRPr>
          </a:p>
          <a:p>
            <a:pPr marL="342900" marR="0" lvl="0" indent="-342900" algn="l" rtl="0">
              <a:buSzPct val="100000"/>
              <a:buFont typeface="Arial"/>
              <a:buChar char="•"/>
              <a:defRPr sz="1103">
                <a:latin typeface="Arial"/>
              </a:defRPr>
            </a:pPr>
            <a:r>
              <a:rPr lang="en-US" b="0" i="0" u="none" strike="noStrike" cap="none">
                <a:solidFill>
                  <a:srgbClr val="000000"/>
                </a:solidFill>
                <a:latin typeface="Arial"/>
                <a:ea typeface="Calibri"/>
                <a:cs typeface="Calibri"/>
                <a:sym typeface="Calibri"/>
              </a:rPr>
              <a:t>Sources with dec &gt; 90 – lat are never visible</a:t>
            </a:r>
            <a:endParaRPr>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03">
                <a:latin typeface="Arial"/>
              </a:defRPr>
            </a:pPr>
            <a:endParaRPr b="0" i="0" u="none" strike="noStrike" cap="none">
              <a:solidFill>
                <a:srgbClr val="000000"/>
              </a:solidFill>
              <a:latin typeface="Arial"/>
              <a:ea typeface="Calibri"/>
              <a:cs typeface="Calibri"/>
              <a:sym typeface="Calibri"/>
            </a:endParaRPr>
          </a:p>
        </p:txBody>
      </p:sp>
      <p:pic>
        <p:nvPicPr>
          <p:cNvPr id="302" name="Google Shape;302;p62" descr="https://dept.astro.lsa.umich.edu/ugactivities/Labs/coords/coord_transit.gif"/>
          <p:cNvPicPr preferRelativeResize="0">
            <a:picLocks/>
          </p:cNvPicPr>
          <p:nvPr/>
        </p:nvPicPr>
        <p:blipFill rotWithShape="1">
          <a:blip r:embed="rId3">
            <a:alphaModFix/>
          </a:blip>
          <a:srcRect/>
          <a:stretch/>
        </p:blipFill>
        <p:spPr>
          <a:xfrm>
            <a:off x="8185901" y="2095500"/>
            <a:ext cx="1557677" cy="11262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409"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Right Ascension and Hour Angle</a:t>
            </a:r>
          </a:p>
        </p:txBody>
      </p:sp>
      <p:sp>
        <p:nvSpPr>
          <p:cNvPr id="2" name="Content Placeholder 1">
            <a:extLst>
              <a:ext uri="{FF2B5EF4-FFF2-40B4-BE49-F238E27FC236}">
                <a16:creationId xmlns:a16="http://schemas.microsoft.com/office/drawing/2014/main" id="{967E42C1-5B1C-406A-5C09-124095F7ADA4}"/>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AC31995A-A31F-5EC2-31E4-F5FE6B07326B}"/>
              </a:ext>
            </a:extLst>
          </p:cNvPr>
          <p:cNvSpPr>
            <a:spLocks noGrp="1"/>
          </p:cNvSpPr>
          <p:nvPr>
            <p:ph type="body" idx="2"/>
          </p:nvPr>
        </p:nvSpPr>
        <p:spPr>
          <a:xfrm>
            <a:off x="6375400" y="3691048"/>
            <a:ext cx="5207000" cy="271198"/>
          </a:xfrm>
        </p:spPr>
        <p:txBody>
          <a:bodyPr/>
          <a:lstStyle/>
          <a:p>
            <a:endParaRPr lang="en-US"/>
          </a:p>
        </p:txBody>
      </p:sp>
      <p:sp>
        <p:nvSpPr>
          <p:cNvPr id="308" name="Google Shape;308;p63"/>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chemeClr val="lt1"/>
              </a:buClr>
              <a:buSzPts val="1760"/>
              <a:buFont typeface="Arial"/>
              <a:buNone/>
              <a:defRPr sz="1155">
                <a:latin typeface="Arial"/>
              </a:defRPr>
            </a:pPr>
            <a:r>
              <a:rPr lang="en-US" sz="2200" b="0" i="0" u="none" strike="noStrike" cap="none">
                <a:solidFill>
                  <a:srgbClr val="000000"/>
                </a:solidFill>
                <a:latin typeface="Arial"/>
                <a:ea typeface="Calibri"/>
                <a:cs typeface="Calibri"/>
                <a:sym typeface="Calibri"/>
              </a:rPr>
              <a:t>Hour Angle (HA) is the angle between the celestial meridian (from horizontal system) to the object’s RA</a:t>
            </a:r>
            <a:endParaRPr sz="2200">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55">
                <a:latin typeface="Arial"/>
              </a:defRPr>
            </a:pPr>
            <a:r>
              <a:rPr lang="en-US" sz="2200" b="0" i="0" u="none" strike="noStrike" cap="none">
                <a:solidFill>
                  <a:srgbClr val="000000"/>
                </a:solidFill>
                <a:latin typeface="Arial"/>
                <a:ea typeface="Calibri"/>
                <a:cs typeface="Calibri"/>
                <a:sym typeface="Calibri"/>
              </a:rPr>
              <a:t>	If an object is transiting, the HA is zero</a:t>
            </a:r>
            <a:endParaRPr sz="2200">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55">
                <a:latin typeface="Arial"/>
              </a:defRPr>
            </a:pPr>
            <a:r>
              <a:rPr lang="en-US" sz="2200" b="0" i="0" u="none" strike="noStrike" cap="none">
                <a:solidFill>
                  <a:srgbClr val="000000"/>
                </a:solidFill>
                <a:latin typeface="Arial"/>
                <a:ea typeface="Calibri"/>
                <a:cs typeface="Calibri"/>
                <a:sym typeface="Calibri"/>
              </a:rPr>
              <a:t>	Objects before transit have negative HA</a:t>
            </a:r>
            <a:endParaRPr sz="2200">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55">
                <a:latin typeface="Arial"/>
              </a:defRPr>
            </a:pPr>
            <a:r>
              <a:rPr lang="en-US" sz="2200" b="0" i="0" u="none" strike="noStrike" cap="none">
                <a:solidFill>
                  <a:srgbClr val="000000"/>
                </a:solidFill>
                <a:latin typeface="Arial"/>
                <a:ea typeface="Calibri"/>
                <a:cs typeface="Calibri"/>
                <a:sym typeface="Calibri"/>
              </a:rPr>
              <a:t>	Objects after transit have positive HA</a:t>
            </a:r>
            <a:endParaRPr sz="2200" b="0" i="0" u="none" strike="noStrike" cap="none">
              <a:solidFill>
                <a:srgbClr val="000000"/>
              </a:solidFill>
              <a:latin typeface="Arial"/>
              <a:ea typeface="Calibri"/>
              <a:cs typeface="Calibri"/>
              <a:sym typeface="Calibri"/>
            </a:endParaRPr>
          </a:p>
          <a:p>
            <a:pPr marL="0" marR="0" lvl="0" indent="0" algn="l" rtl="0">
              <a:lnSpc>
                <a:spcPct val="80000"/>
              </a:lnSpc>
              <a:spcBef>
                <a:spcPts val="352"/>
              </a:spcBef>
              <a:spcAft>
                <a:spcPts val="0"/>
              </a:spcAft>
              <a:buClr>
                <a:schemeClr val="lt1"/>
              </a:buClr>
              <a:buSzPts val="1760"/>
              <a:buFont typeface="Arial"/>
              <a:buNone/>
              <a:defRPr sz="1155">
                <a:latin typeface="Arial"/>
              </a:defRPr>
            </a:pPr>
            <a:r>
              <a:rPr lang="en-US" sz="2200" b="0" i="0" u="none" strike="noStrike" cap="none">
                <a:solidFill>
                  <a:srgbClr val="000000"/>
                </a:solidFill>
                <a:latin typeface="Arial"/>
                <a:ea typeface="Calibri"/>
                <a:cs typeface="Calibri"/>
                <a:sym typeface="Calibri"/>
              </a:rPr>
              <a:t>	As time passes, the HA increases</a:t>
            </a:r>
            <a:endParaRPr sz="2200">
              <a:solidFill>
                <a:srgbClr val="000000"/>
              </a:solidFill>
            </a:endParaRPr>
          </a:p>
          <a:p>
            <a:pPr marL="0" marR="0" lvl="0" indent="0" algn="l" rtl="0">
              <a:lnSpc>
                <a:spcPct val="80000"/>
              </a:lnSpc>
              <a:spcBef>
                <a:spcPts val="352"/>
              </a:spcBef>
              <a:spcAft>
                <a:spcPts val="0"/>
              </a:spcAft>
              <a:buClr>
                <a:schemeClr val="lt1"/>
              </a:buClr>
              <a:buSzPts val="1760"/>
              <a:buFont typeface="Arial"/>
              <a:buNone/>
              <a:defRPr sz="1155">
                <a:latin typeface="Arial"/>
              </a:defRPr>
            </a:pPr>
            <a:r>
              <a:rPr lang="en-US" sz="2200" b="0" i="0" u="none" strike="noStrike" cap="none">
                <a:solidFill>
                  <a:srgbClr val="000000"/>
                </a:solidFill>
                <a:latin typeface="Arial"/>
                <a:ea typeface="Calibri"/>
                <a:cs typeface="Calibri"/>
                <a:sym typeface="Calibri"/>
              </a:rPr>
              <a:t>	When will on object with HA = -2h transit?</a:t>
            </a:r>
            <a:endParaRPr sz="2200" b="0" i="0" u="none" strike="noStrike" cap="none">
              <a:solidFill>
                <a:srgbClr val="000000"/>
              </a:solidFill>
              <a:latin typeface="Arial"/>
              <a:ea typeface="Calibri"/>
              <a:cs typeface="Calibri"/>
              <a:sym typeface="Calibri"/>
            </a:endParaRPr>
          </a:p>
          <a:p>
            <a:pPr marL="342900" marR="0" lvl="0" indent="-231140" algn="l" rtl="0">
              <a:lnSpc>
                <a:spcPct val="80000"/>
              </a:lnSpc>
              <a:spcBef>
                <a:spcPts val="352"/>
              </a:spcBef>
              <a:spcAft>
                <a:spcPts val="0"/>
              </a:spcAft>
              <a:buClr>
                <a:schemeClr val="lt1"/>
              </a:buClr>
              <a:buSzPts val="1760"/>
              <a:buFont typeface="Arial"/>
              <a:buNone/>
              <a:defRPr sz="1155">
                <a:latin typeface="Arial"/>
              </a:defRPr>
            </a:pPr>
            <a:endParaRPr sz="2200" b="0" i="0" u="none" strike="noStrike" cap="none">
              <a:solidFill>
                <a:srgbClr val="000000"/>
              </a:solidFill>
              <a:latin typeface="Arial"/>
              <a:ea typeface="Calibri"/>
              <a:cs typeface="Calibri"/>
              <a:sym typeface="Calibri"/>
            </a:endParaRPr>
          </a:p>
        </p:txBody>
      </p:sp>
      <p:pic>
        <p:nvPicPr>
          <p:cNvPr id="309" name="Google Shape;309;p63" descr="https://dept.astro.lsa.umich.edu/ugactivities/Labs/coords/coord_transit.gif"/>
          <p:cNvPicPr preferRelativeResize="0">
            <a:picLocks/>
          </p:cNvPicPr>
          <p:nvPr/>
        </p:nvPicPr>
        <p:blipFill rotWithShape="1">
          <a:blip r:embed="rId3">
            <a:alphaModFix/>
          </a:blip>
          <a:srcRect/>
          <a:stretch/>
        </p:blipFill>
        <p:spPr>
          <a:xfrm>
            <a:off x="8148409" y="2095500"/>
            <a:ext cx="1631321" cy="117946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417"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Right Ascension and Precession</a:t>
            </a:r>
          </a:p>
        </p:txBody>
      </p:sp>
      <p:sp>
        <p:nvSpPr>
          <p:cNvPr id="2" name="Content Placeholder 1">
            <a:extLst>
              <a:ext uri="{FF2B5EF4-FFF2-40B4-BE49-F238E27FC236}">
                <a16:creationId xmlns:a16="http://schemas.microsoft.com/office/drawing/2014/main" id="{8FA00BD1-FDBF-129D-4E65-7C8FAA2BB72D}"/>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C30D7161-92E7-C6A3-A4BD-FD183E61BB78}"/>
              </a:ext>
            </a:extLst>
          </p:cNvPr>
          <p:cNvSpPr>
            <a:spLocks noGrp="1"/>
          </p:cNvSpPr>
          <p:nvPr>
            <p:ph type="body" idx="2"/>
          </p:nvPr>
        </p:nvSpPr>
        <p:spPr>
          <a:xfrm>
            <a:off x="6375400" y="3691048"/>
            <a:ext cx="5207000" cy="271198"/>
          </a:xfrm>
        </p:spPr>
        <p:txBody>
          <a:bodyPr/>
          <a:lstStyle/>
          <a:p>
            <a:endParaRPr lang="en-US"/>
          </a:p>
        </p:txBody>
      </p:sp>
      <p:sp>
        <p:nvSpPr>
          <p:cNvPr id="315" name="Google Shape;315;p64"/>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chemeClr val="lt1"/>
              </a:buClr>
              <a:buSzPts val="2240"/>
              <a:buFont typeface="Arial"/>
              <a:buNone/>
              <a:defRPr sz="1458">
                <a:latin typeface="Arial"/>
              </a:defRPr>
            </a:pPr>
            <a:r>
              <a:rPr lang="en-US" sz="2200" b="0" i="0" u="none" strike="noStrike" cap="none">
                <a:solidFill>
                  <a:srgbClr val="000000"/>
                </a:solidFill>
                <a:latin typeface="Arial"/>
                <a:ea typeface="Calibri"/>
                <a:cs typeface="Calibri"/>
                <a:sym typeface="Calibri"/>
              </a:rPr>
              <a:t>The Equitorial system needs an “Equinox,” which specifies the location of the pole (and vernal equinox) for a given year.</a:t>
            </a:r>
            <a:endParaRPr sz="2200">
              <a:solidFill>
                <a:srgbClr val="000000"/>
              </a:solidFill>
            </a:endParaRPr>
          </a:p>
          <a:p>
            <a:pPr marL="0" marR="0" lvl="0" indent="0" algn="l" rtl="0">
              <a:lnSpc>
                <a:spcPct val="80000"/>
              </a:lnSpc>
              <a:spcBef>
                <a:spcPts val="448"/>
              </a:spcBef>
              <a:spcAft>
                <a:spcPts val="0"/>
              </a:spcAft>
              <a:buClr>
                <a:schemeClr val="lt1"/>
              </a:buClr>
              <a:buSzPts val="2240"/>
              <a:buFont typeface="Arial"/>
              <a:buNone/>
              <a:defRPr sz="1458">
                <a:latin typeface="Arial"/>
              </a:defRPr>
            </a:pPr>
            <a:r>
              <a:rPr lang="en-US" sz="2200" b="0" i="0" u="none" strike="noStrike" cap="none">
                <a:solidFill>
                  <a:srgbClr val="000000"/>
                </a:solidFill>
                <a:latin typeface="Arial"/>
                <a:ea typeface="Calibri"/>
                <a:cs typeface="Calibri"/>
                <a:sym typeface="Calibri"/>
              </a:rPr>
              <a:t>We are currently using “J2000,” but “B1950” is still common, and “J2050” will become popular around 2025 I guess.</a:t>
            </a:r>
            <a:endParaRPr sz="2200">
              <a:solidFill>
                <a:srgbClr val="000000"/>
              </a:solidFill>
            </a:endParaRPr>
          </a:p>
          <a:p>
            <a:pPr marL="0" marR="0" lvl="0" indent="0" algn="l" rtl="0">
              <a:lnSpc>
                <a:spcPct val="80000"/>
              </a:lnSpc>
              <a:spcBef>
                <a:spcPts val="448"/>
              </a:spcBef>
              <a:spcAft>
                <a:spcPts val="0"/>
              </a:spcAft>
              <a:buClr>
                <a:schemeClr val="lt1"/>
              </a:buClr>
              <a:buSzPts val="2240"/>
              <a:buFont typeface="Arial"/>
              <a:buNone/>
              <a:defRPr sz="1458">
                <a:latin typeface="Arial"/>
              </a:defRPr>
            </a:pPr>
            <a:r>
              <a:rPr lang="en-US" sz="2200" b="0" i="0" u="none" strike="noStrike" cap="none">
                <a:solidFill>
                  <a:srgbClr val="000000"/>
                </a:solidFill>
                <a:latin typeface="Arial"/>
                <a:ea typeface="Calibri"/>
                <a:cs typeface="Calibri"/>
                <a:sym typeface="Calibri"/>
              </a:rPr>
              <a:t>The reason why we need this complication will not be completely clear until we talk about time</a:t>
            </a:r>
            <a:endParaRPr sz="2200" b="0" i="0" u="none" strike="noStrike" cap="none">
              <a:solidFill>
                <a:srgbClr val="000000"/>
              </a:solidFill>
              <a:latin typeface="Arial"/>
              <a:ea typeface="Calibri"/>
              <a:cs typeface="Calibri"/>
              <a:sym typeface="Calibri"/>
            </a:endParaRPr>
          </a:p>
        </p:txBody>
      </p:sp>
      <p:pic>
        <p:nvPicPr>
          <p:cNvPr id="316" name="Google Shape;316;p64" descr="http://oceanworld.tamu.edu/students/iceage/images/precession_1.jpg"/>
          <p:cNvPicPr preferRelativeResize="0">
            <a:picLocks/>
          </p:cNvPicPr>
          <p:nvPr/>
        </p:nvPicPr>
        <p:blipFill rotWithShape="1">
          <a:blip r:embed="rId3">
            <a:alphaModFix/>
          </a:blip>
          <a:srcRect/>
          <a:stretch/>
        </p:blipFill>
        <p:spPr>
          <a:xfrm>
            <a:off x="7331056" y="2095500"/>
            <a:ext cx="1839113" cy="1158641"/>
          </a:xfrm>
          <a:prstGeom prst="rect">
            <a:avLst/>
          </a:prstGeom>
          <a:noFill/>
          <a:ln>
            <a:noFill/>
          </a:ln>
        </p:spPr>
      </p:pic>
      <p:pic>
        <p:nvPicPr>
          <p:cNvPr id="317" name="Google Shape;317;p64" descr="http://upload.wikimedia.org/wikipedia/commons/thumb/8/82/Gyroscope_precession.gif/220px-Gyroscope_precession.gif"/>
          <p:cNvPicPr preferRelativeResize="0">
            <a:picLocks/>
          </p:cNvPicPr>
          <p:nvPr/>
        </p:nvPicPr>
        <p:blipFill rotWithShape="1">
          <a:blip r:embed="rId4">
            <a:alphaModFix/>
          </a:blip>
          <a:srcRect/>
          <a:stretch/>
        </p:blipFill>
        <p:spPr>
          <a:xfrm>
            <a:off x="9479139" y="2167371"/>
            <a:ext cx="1147607" cy="114760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424"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Converting Between Coordinate Systems</a:t>
            </a:r>
          </a:p>
        </p:txBody>
      </p:sp>
      <p:sp>
        <p:nvSpPr>
          <p:cNvPr id="2" name="Content Placeholder 1">
            <a:extLst>
              <a:ext uri="{FF2B5EF4-FFF2-40B4-BE49-F238E27FC236}">
                <a16:creationId xmlns:a16="http://schemas.microsoft.com/office/drawing/2014/main" id="{1DA656D8-05FC-A039-768D-47905B37D00F}"/>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B2B177FF-B348-129B-4B54-DA20BE1FDF88}"/>
              </a:ext>
            </a:extLst>
          </p:cNvPr>
          <p:cNvSpPr>
            <a:spLocks noGrp="1"/>
          </p:cNvSpPr>
          <p:nvPr>
            <p:ph type="body" idx="2"/>
          </p:nvPr>
        </p:nvSpPr>
        <p:spPr>
          <a:xfrm>
            <a:off x="6375400" y="3691048"/>
            <a:ext cx="5207000" cy="271198"/>
          </a:xfrm>
        </p:spPr>
        <p:txBody>
          <a:bodyPr/>
          <a:lstStyle/>
          <a:p>
            <a:endParaRPr lang="en-US"/>
          </a:p>
        </p:txBody>
      </p:sp>
      <p:sp>
        <p:nvSpPr>
          <p:cNvPr id="323" name="Google Shape;323;p65"/>
          <p:cNvSpPr txBox="1"/>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800"/>
              <a:buFont typeface="Arial"/>
              <a:buNone/>
              <a:defRPr sz="1585">
                <a:latin typeface="Arial"/>
              </a:defRPr>
            </a:pPr>
            <a:r>
              <a:rPr lang="en-US" sz="2200" b="0" i="0" u="none" strike="noStrike" cap="none">
                <a:solidFill>
                  <a:srgbClr val="000000"/>
                </a:solidFill>
                <a:latin typeface="Arial"/>
                <a:ea typeface="Calibri"/>
                <a:cs typeface="Calibri"/>
                <a:sym typeface="Calibri"/>
              </a:rPr>
              <a:t>Equatorial and Galactic</a:t>
            </a:r>
            <a:endParaRPr sz="2200">
              <a:solidFill>
                <a:srgbClr val="000000"/>
              </a:solidFill>
            </a:endParaRPr>
          </a:p>
          <a:p>
            <a:pPr marL="0" marR="0" lvl="0" indent="0" algn="l" rtl="0">
              <a:spcBef>
                <a:spcPts val="560"/>
              </a:spcBef>
              <a:spcAft>
                <a:spcPts val="0"/>
              </a:spcAft>
              <a:buClr>
                <a:schemeClr val="lt1"/>
              </a:buClr>
              <a:buSzPts val="2800"/>
              <a:buFont typeface="Arial"/>
              <a:buNone/>
              <a:defRPr sz="1585">
                <a:latin typeface="Arial"/>
              </a:defRPr>
            </a:pPr>
            <a:r>
              <a:rPr lang="en-US" sz="2200" b="0" i="0" u="none" strike="noStrike" cap="none">
                <a:solidFill>
                  <a:srgbClr val="000000"/>
                </a:solidFill>
                <a:latin typeface="Arial"/>
                <a:ea typeface="Calibri"/>
                <a:cs typeface="Calibri"/>
                <a:sym typeface="Calibri"/>
              </a:rPr>
              <a:t>Use coordinate converters for accuracy of course</a:t>
            </a:r>
            <a:endParaRPr sz="2200" b="0" i="0" u="none" strike="noStrike" cap="none">
              <a:solidFill>
                <a:srgbClr val="000000"/>
              </a:solidFill>
              <a:latin typeface="Arial"/>
              <a:ea typeface="Calibri"/>
              <a:cs typeface="Calibri"/>
              <a:sym typeface="Calibri"/>
            </a:endParaRPr>
          </a:p>
        </p:txBody>
      </p:sp>
      <p:pic>
        <p:nvPicPr>
          <p:cNvPr id="324" name="Google Shape;324;p65" descr="http://egg.astro.cornell.edu/alfalfa/grads/ims13/gal_coord.gif"/>
          <p:cNvPicPr preferRelativeResize="0">
            <a:picLocks/>
          </p:cNvPicPr>
          <p:nvPr/>
        </p:nvPicPr>
        <p:blipFill rotWithShape="1">
          <a:blip r:embed="rId3">
            <a:alphaModFix/>
          </a:blip>
          <a:srcRect l="103" b="1006"/>
          <a:stretch/>
        </p:blipFill>
        <p:spPr>
          <a:xfrm>
            <a:off x="7430968" y="2450502"/>
            <a:ext cx="3095864" cy="157351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429"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Converting Between Coordinate Systems</a:t>
            </a:r>
          </a:p>
        </p:txBody>
      </p:sp>
      <p:sp>
        <p:nvSpPr>
          <p:cNvPr id="2" name="Content Placeholder 1">
            <a:extLst>
              <a:ext uri="{FF2B5EF4-FFF2-40B4-BE49-F238E27FC236}">
                <a16:creationId xmlns:a16="http://schemas.microsoft.com/office/drawing/2014/main" id="{29CB4E9F-2C14-C25B-F1BB-68F9D187E27C}"/>
              </a:ext>
            </a:extLst>
          </p:cNvPr>
          <p:cNvSpPr>
            <a:spLocks noGrp="1"/>
          </p:cNvSpPr>
          <p:nvPr>
            <p:ph idx="1"/>
          </p:nvPr>
        </p:nvSpPr>
        <p:spPr/>
        <p:txBody>
          <a:bodyPr/>
          <a:lstStyle/>
          <a:p>
            <a:endParaRPr lang="en-US"/>
          </a:p>
        </p:txBody>
      </p:sp>
      <p:sp>
        <p:nvSpPr>
          <p:cNvPr id="3" name="Text Placeholder 2">
            <a:extLst>
              <a:ext uri="{FF2B5EF4-FFF2-40B4-BE49-F238E27FC236}">
                <a16:creationId xmlns:a16="http://schemas.microsoft.com/office/drawing/2014/main" id="{8B03FA14-B885-5A4B-AA08-782C67BB4A92}"/>
              </a:ext>
            </a:extLst>
          </p:cNvPr>
          <p:cNvSpPr>
            <a:spLocks noGrp="1"/>
          </p:cNvSpPr>
          <p:nvPr>
            <p:ph type="body" idx="2"/>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335"/>
        <p:cNvGrpSpPr/>
        <p:nvPr/>
      </p:nvGrpSpPr>
      <p:grpSpPr>
        <a:xfrm>
          <a:off x="0" y="0"/>
          <a:ext cx="0" cy="0"/>
          <a:chOff x="0" y="0"/>
          <a:chExt cx="0" cy="0"/>
        </a:xfrm>
      </p:grpSpPr>
      <p:sp>
        <p:nvSpPr>
          <p:cNvPr id="438"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Time, planning observations, and coordinate systems</a:t>
            </a:r>
          </a:p>
        </p:txBody>
      </p:sp>
      <p:sp>
        <p:nvSpPr>
          <p:cNvPr id="2" name="Content Placeholder 1">
            <a:extLst>
              <a:ext uri="{FF2B5EF4-FFF2-40B4-BE49-F238E27FC236}">
                <a16:creationId xmlns:a16="http://schemas.microsoft.com/office/drawing/2014/main" id="{8DF09425-7D7F-40E8-5BBF-2CD7956D1060}"/>
              </a:ext>
            </a:extLst>
          </p:cNvPr>
          <p:cNvSpPr>
            <a:spLocks noGrp="1"/>
          </p:cNvSpPr>
          <p:nvPr>
            <p:ph idx="1"/>
          </p:nvPr>
        </p:nvSpPr>
        <p:spPr/>
        <p:txBody>
          <a:bodyPr/>
          <a:lstStyle/>
          <a:p>
            <a:endParaRPr lang="en-US"/>
          </a:p>
        </p:txBody>
      </p:sp>
      <p:sp>
        <p:nvSpPr>
          <p:cNvPr id="3" name="Text Placeholder 2">
            <a:extLst>
              <a:ext uri="{FF2B5EF4-FFF2-40B4-BE49-F238E27FC236}">
                <a16:creationId xmlns:a16="http://schemas.microsoft.com/office/drawing/2014/main" id="{14C4049B-53CC-AE2F-6AC0-D700D1EF1D3E}"/>
              </a:ext>
            </a:extLst>
          </p:cNvPr>
          <p:cNvSpPr>
            <a:spLocks noGrp="1"/>
          </p:cNvSpPr>
          <p:nvPr>
            <p:ph type="body" idx="2"/>
          </p:nvPr>
        </p:nvSpPr>
        <p:spPr/>
        <p:txBody>
          <a:bodyPr/>
          <a:lstStyle/>
          <a:p>
            <a:endParaRPr lang="en-US"/>
          </a:p>
        </p:txBody>
      </p:sp>
      <p:pic>
        <p:nvPicPr>
          <p:cNvPr id="338" name="Google Shape;338;p67" descr="http://star-www.st-and.ac.uk/~fv/webnotes/galaxy.GIF"/>
          <p:cNvPicPr preferRelativeResize="0"/>
          <p:nvPr/>
        </p:nvPicPr>
        <p:blipFill rotWithShape="1">
          <a:blip r:embed="rId3">
            <a:alphaModFix/>
          </a:blip>
          <a:srcRect/>
          <a:stretch/>
        </p:blipFill>
        <p:spPr>
          <a:xfrm>
            <a:off x="4125682" y="2095500"/>
            <a:ext cx="3940635" cy="4064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445"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Time, planning observations, and coordinate systems</a:t>
            </a:r>
          </a:p>
        </p:txBody>
      </p:sp>
      <p:sp>
        <p:nvSpPr>
          <p:cNvPr id="2" name="Content Placeholder 1">
            <a:extLst>
              <a:ext uri="{FF2B5EF4-FFF2-40B4-BE49-F238E27FC236}">
                <a16:creationId xmlns:a16="http://schemas.microsoft.com/office/drawing/2014/main" id="{9B8EF66D-E586-DB08-98BD-F04508A49FF8}"/>
              </a:ext>
            </a:extLst>
          </p:cNvPr>
          <p:cNvSpPr>
            <a:spLocks noGrp="1"/>
          </p:cNvSpPr>
          <p:nvPr>
            <p:ph idx="1"/>
          </p:nvPr>
        </p:nvSpPr>
        <p:spPr/>
        <p:txBody>
          <a:bodyPr/>
          <a:lstStyle/>
          <a:p>
            <a:endParaRPr lang="en-US"/>
          </a:p>
        </p:txBody>
      </p:sp>
      <p:sp>
        <p:nvSpPr>
          <p:cNvPr id="3" name="Text Placeholder 2">
            <a:extLst>
              <a:ext uri="{FF2B5EF4-FFF2-40B4-BE49-F238E27FC236}">
                <a16:creationId xmlns:a16="http://schemas.microsoft.com/office/drawing/2014/main" id="{7B9996F6-4D97-ED54-E192-22548538A785}"/>
              </a:ext>
            </a:extLst>
          </p:cNvPr>
          <p:cNvSpPr>
            <a:spLocks noGrp="1"/>
          </p:cNvSpPr>
          <p:nvPr>
            <p:ph type="body" idx="2"/>
          </p:nvPr>
        </p:nvSpPr>
        <p:spPr/>
        <p:txBody>
          <a:bodyPr/>
          <a:lstStyle/>
          <a:p>
            <a:endParaRPr lang="en-US"/>
          </a:p>
        </p:txBody>
      </p:sp>
      <p:sp>
        <p:nvSpPr>
          <p:cNvPr id="343" name="Google Shape;343;p68"/>
          <p:cNvSpPr/>
          <p:nvPr/>
        </p:nvSpPr>
        <p:spPr>
          <a:xfrm>
            <a:off x="3704395" y="3250091"/>
            <a:ext cx="4783210" cy="904219"/>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4" name="Google Shape;344;p68"/>
          <p:cNvSpPr/>
          <p:nvPr/>
        </p:nvSpPr>
        <p:spPr>
          <a:xfrm>
            <a:off x="3563699" y="2926380"/>
            <a:ext cx="5064601" cy="2447662"/>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pic>
        <p:nvPicPr>
          <p:cNvPr id="345" name="Google Shape;345;p68"/>
          <p:cNvPicPr preferRelativeResize="0"/>
          <p:nvPr/>
        </p:nvPicPr>
        <p:blipFill rotWithShape="1">
          <a:blip r:embed="rId3">
            <a:alphaModFix/>
          </a:blip>
          <a:srcRect/>
          <a:stretch/>
        </p:blipFill>
        <p:spPr>
          <a:xfrm>
            <a:off x="3922197" y="2095500"/>
            <a:ext cx="4389483" cy="4064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452"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Equation of Time</a:t>
            </a:r>
          </a:p>
        </p:txBody>
      </p:sp>
      <p:sp>
        <p:nvSpPr>
          <p:cNvPr id="2" name="Content Placeholder 1">
            <a:extLst>
              <a:ext uri="{FF2B5EF4-FFF2-40B4-BE49-F238E27FC236}">
                <a16:creationId xmlns:a16="http://schemas.microsoft.com/office/drawing/2014/main" id="{B61CFA08-D48B-743C-8708-42304AEA4D37}"/>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4D896101-198F-958C-A2AF-87CCEA144A47}"/>
              </a:ext>
            </a:extLst>
          </p:cNvPr>
          <p:cNvSpPr>
            <a:spLocks noGrp="1"/>
          </p:cNvSpPr>
          <p:nvPr>
            <p:ph type="body" idx="2"/>
          </p:nvPr>
        </p:nvSpPr>
        <p:spPr>
          <a:xfrm>
            <a:off x="6375400" y="3691048"/>
            <a:ext cx="5207000" cy="271198"/>
          </a:xfrm>
        </p:spPr>
        <p:txBody>
          <a:bodyPr/>
          <a:lstStyle/>
          <a:p>
            <a:endParaRPr lang="en-US"/>
          </a:p>
        </p:txBody>
      </p:sp>
      <p:sp>
        <p:nvSpPr>
          <p:cNvPr id="351" name="Google Shape;351;p69"/>
          <p:cNvSpPr/>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defRPr sz="1979">
                <a:latin typeface="Arial"/>
              </a:defRPr>
            </a:pPr>
            <a:r>
              <a:rPr lang="en-US" sz="2200" b="0" i="0" u="none" strike="noStrike" cap="none">
                <a:solidFill>
                  <a:srgbClr val="000000"/>
                </a:solidFill>
                <a:latin typeface="Arial"/>
                <a:ea typeface="Calibri"/>
                <a:cs typeface="Calibri"/>
                <a:sym typeface="Calibri"/>
              </a:rPr>
              <a:t>Tells you the amount of time the Sun is running fast or slow (the annalema) throughout the year.</a:t>
            </a:r>
            <a:endParaRPr sz="2200" b="0" i="0" u="none" strike="noStrike" cap="none">
              <a:solidFill>
                <a:srgbClr val="000000"/>
              </a:solidFill>
              <a:latin typeface="Arial"/>
              <a:ea typeface="Arial"/>
              <a:cs typeface="Arial"/>
              <a:sym typeface="Arial"/>
            </a:endParaRPr>
          </a:p>
        </p:txBody>
      </p:sp>
      <p:pic>
        <p:nvPicPr>
          <p:cNvPr id="352" name="Google Shape;352;p69"/>
          <p:cNvPicPr preferRelativeResize="0">
            <a:picLocks/>
          </p:cNvPicPr>
          <p:nvPr/>
        </p:nvPicPr>
        <p:blipFill rotWithShape="1">
          <a:blip r:embed="rId3">
            <a:alphaModFix/>
          </a:blip>
          <a:srcRect/>
          <a:stretch/>
        </p:blipFill>
        <p:spPr>
          <a:xfrm>
            <a:off x="8140431" y="2095500"/>
            <a:ext cx="1639828" cy="140528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460"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Annalemma</a:t>
            </a:r>
          </a:p>
        </p:txBody>
      </p:sp>
      <p:sp>
        <p:nvSpPr>
          <p:cNvPr id="2" name="Content Placeholder 1">
            <a:extLst>
              <a:ext uri="{FF2B5EF4-FFF2-40B4-BE49-F238E27FC236}">
                <a16:creationId xmlns:a16="http://schemas.microsoft.com/office/drawing/2014/main" id="{5B234B06-2AB4-041A-5C38-DE82BA0533FE}"/>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C1D77FB2-DEEA-6A85-6254-E1EC18801BA6}"/>
              </a:ext>
            </a:extLst>
          </p:cNvPr>
          <p:cNvSpPr>
            <a:spLocks noGrp="1"/>
          </p:cNvSpPr>
          <p:nvPr>
            <p:ph type="body" idx="2"/>
          </p:nvPr>
        </p:nvSpPr>
        <p:spPr>
          <a:xfrm>
            <a:off x="6375400" y="3691048"/>
            <a:ext cx="5207000" cy="271198"/>
          </a:xfrm>
        </p:spPr>
        <p:txBody>
          <a:bodyPr/>
          <a:lstStyle/>
          <a:p>
            <a:endParaRPr lang="en-US"/>
          </a:p>
        </p:txBody>
      </p:sp>
      <p:sp>
        <p:nvSpPr>
          <p:cNvPr id="358" name="Google Shape;358;p70"/>
          <p:cNvSpPr/>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defRPr sz="1461">
                <a:latin typeface="Arial"/>
              </a:defRPr>
            </a:pPr>
            <a:r>
              <a:rPr lang="en-US" sz="2200" b="0" i="0" u="none" strike="noStrike" cap="none">
                <a:solidFill>
                  <a:srgbClr val="000000"/>
                </a:solidFill>
                <a:latin typeface="Arial"/>
                <a:ea typeface="Calibri"/>
                <a:cs typeface="Calibri"/>
                <a:sym typeface="Calibri"/>
              </a:rPr>
              <a:t>The figure you get when you take a picture every day at the same time throughout the year.</a:t>
            </a:r>
            <a:endParaRPr sz="2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defRPr sz="1461">
                <a:latin typeface="Arial"/>
              </a:defRPr>
            </a:pPr>
            <a:r>
              <a:rPr lang="en-US" sz="2200" b="0" i="0" u="none" strike="noStrike" cap="none">
                <a:solidFill>
                  <a:srgbClr val="000000"/>
                </a:solidFill>
                <a:latin typeface="Arial"/>
                <a:ea typeface="Calibri"/>
                <a:cs typeface="Calibri"/>
                <a:sym typeface="Calibri"/>
              </a:rPr>
              <a:t>Sometimes the Sun runs “fast,” sometimes “slow”</a:t>
            </a:r>
            <a:endParaRPr sz="2200" b="0" i="0" u="none" strike="noStrike" cap="none">
              <a:solidFill>
                <a:srgbClr val="000000"/>
              </a:solidFill>
              <a:latin typeface="Arial"/>
              <a:ea typeface="Arial"/>
              <a:cs typeface="Arial"/>
              <a:sym typeface="Arial"/>
            </a:endParaRPr>
          </a:p>
        </p:txBody>
      </p:sp>
      <p:pic>
        <p:nvPicPr>
          <p:cNvPr id="359" name="Google Shape;359;p70"/>
          <p:cNvPicPr preferRelativeResize="0">
            <a:picLocks/>
          </p:cNvPicPr>
          <p:nvPr/>
        </p:nvPicPr>
        <p:blipFill rotWithShape="1">
          <a:blip r:embed="rId3">
            <a:alphaModFix/>
          </a:blip>
          <a:srcRect/>
          <a:stretch/>
        </p:blipFill>
        <p:spPr>
          <a:xfrm>
            <a:off x="7493655" y="2098749"/>
            <a:ext cx="916696" cy="1404544"/>
          </a:xfrm>
          <a:prstGeom prst="rect">
            <a:avLst/>
          </a:prstGeom>
          <a:noFill/>
          <a:ln>
            <a:noFill/>
          </a:ln>
        </p:spPr>
      </p:pic>
      <p:pic>
        <p:nvPicPr>
          <p:cNvPr id="360" name="Google Shape;360;p70"/>
          <p:cNvPicPr preferRelativeResize="0">
            <a:picLocks/>
          </p:cNvPicPr>
          <p:nvPr/>
        </p:nvPicPr>
        <p:blipFill rotWithShape="1">
          <a:blip r:embed="rId4">
            <a:alphaModFix/>
          </a:blip>
          <a:srcRect/>
          <a:stretch/>
        </p:blipFill>
        <p:spPr>
          <a:xfrm>
            <a:off x="8566427" y="2095500"/>
            <a:ext cx="1892391" cy="141364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467"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Annalema</a:t>
            </a:r>
          </a:p>
        </p:txBody>
      </p:sp>
      <p:sp>
        <p:nvSpPr>
          <p:cNvPr id="2" name="Content Placeholder 1">
            <a:extLst>
              <a:ext uri="{FF2B5EF4-FFF2-40B4-BE49-F238E27FC236}">
                <a16:creationId xmlns:a16="http://schemas.microsoft.com/office/drawing/2014/main" id="{0A6550DF-4B28-90D8-92A2-460F9D653707}"/>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01C3D248-7433-3708-688B-D4A360155BC2}"/>
              </a:ext>
            </a:extLst>
          </p:cNvPr>
          <p:cNvSpPr>
            <a:spLocks noGrp="1"/>
          </p:cNvSpPr>
          <p:nvPr>
            <p:ph type="body" idx="2"/>
          </p:nvPr>
        </p:nvSpPr>
        <p:spPr>
          <a:xfrm>
            <a:off x="6375400" y="3691048"/>
            <a:ext cx="5207000" cy="271198"/>
          </a:xfrm>
        </p:spPr>
        <p:txBody>
          <a:bodyPr/>
          <a:lstStyle/>
          <a:p>
            <a:endParaRPr lang="en-US"/>
          </a:p>
        </p:txBody>
      </p:sp>
      <p:sp>
        <p:nvSpPr>
          <p:cNvPr id="366" name="Google Shape;366;p71"/>
          <p:cNvSpPr/>
          <p:nvPr/>
        </p:nvSpPr>
        <p:spPr>
          <a:xfrm>
            <a:off x="609600" y="2095500"/>
            <a:ext cx="5334000" cy="406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defRPr sz="1529">
                <a:latin typeface="Arial"/>
              </a:defRPr>
            </a:pPr>
            <a:r>
              <a:rPr lang="en-US" sz="2200" b="0" i="0" u="none" strike="noStrike" cap="none">
                <a:solidFill>
                  <a:srgbClr val="000000"/>
                </a:solidFill>
                <a:latin typeface="Arial"/>
                <a:ea typeface="Calibri"/>
                <a:cs typeface="Calibri"/>
                <a:sym typeface="Calibri"/>
              </a:rPr>
              <a:t>Shape caused by:</a:t>
            </a:r>
            <a:endParaRPr sz="2200" b="0" i="0" u="none" strike="noStrike" cap="none">
              <a:solidFill>
                <a:srgbClr val="000000"/>
              </a:solidFill>
              <a:latin typeface="Arial"/>
              <a:ea typeface="Arial"/>
              <a:cs typeface="Arial"/>
              <a:sym typeface="Arial"/>
            </a:endParaRPr>
          </a:p>
          <a:p>
            <a:pPr marL="514440" marR="0" lvl="0" indent="-513720" algn="l" rtl="0">
              <a:buSzPct val="100000"/>
              <a:buFont typeface="Arial"/>
              <a:buAutoNum type="arabicParenR"/>
              <a:defRPr sz="1529">
                <a:latin typeface="Arial"/>
              </a:defRPr>
            </a:pPr>
            <a:r>
              <a:rPr lang="en-US" sz="2200" b="0" i="0" u="none" strike="noStrike" cap="none">
                <a:solidFill>
                  <a:srgbClr val="000000"/>
                </a:solidFill>
                <a:latin typeface="Arial"/>
                <a:ea typeface="Calibri"/>
                <a:cs typeface="Calibri"/>
                <a:sym typeface="Calibri"/>
              </a:rPr>
              <a:t>Eccentricity of Earth’s orbit</a:t>
            </a:r>
            <a:endParaRPr sz="2200" b="0" i="0" u="none" strike="noStrike" cap="none">
              <a:solidFill>
                <a:srgbClr val="000000"/>
              </a:solidFill>
              <a:latin typeface="Arial"/>
              <a:ea typeface="Arial"/>
              <a:cs typeface="Arial"/>
              <a:sym typeface="Arial"/>
            </a:endParaRPr>
          </a:p>
          <a:p>
            <a:pPr marL="514440" marR="0" lvl="0" indent="-513720" algn="l" rtl="0">
              <a:buSzPct val="100000"/>
              <a:buFont typeface="Arial"/>
              <a:buAutoNum type="arabicParenR"/>
              <a:defRPr sz="1529">
                <a:latin typeface="Arial"/>
              </a:defRPr>
            </a:pPr>
            <a:r>
              <a:rPr lang="en-US" sz="2200" b="0" i="0" u="none" strike="noStrike" cap="none">
                <a:solidFill>
                  <a:srgbClr val="000000"/>
                </a:solidFill>
                <a:latin typeface="Arial"/>
                <a:ea typeface="Calibri"/>
                <a:cs typeface="Calibri"/>
                <a:sym typeface="Calibri"/>
              </a:rPr>
              <a:t>Tilt of Earth’s axis (“obliquity”)</a:t>
            </a:r>
            <a:endParaRPr sz="2200" b="0" i="0" u="none" strike="noStrike" cap="none">
              <a:solidFill>
                <a:srgbClr val="000000"/>
              </a:solidFill>
              <a:latin typeface="Arial"/>
              <a:ea typeface="Arial"/>
              <a:cs typeface="Arial"/>
              <a:sym typeface="Arial"/>
            </a:endParaRPr>
          </a:p>
          <a:p>
            <a:pPr marL="514440" marR="0" lvl="0" indent="-513720" algn="l" rtl="0">
              <a:buSzPct val="100000"/>
              <a:buFont typeface="Arial"/>
              <a:buAutoNum type="arabicParenR"/>
              <a:defRPr sz="1529">
                <a:latin typeface="Arial"/>
              </a:defRPr>
            </a:pPr>
            <a:r>
              <a:rPr lang="en-US" sz="2200" b="0" i="0" u="none" strike="noStrike" cap="none">
                <a:solidFill>
                  <a:srgbClr val="000000"/>
                </a:solidFill>
                <a:latin typeface="Arial"/>
                <a:ea typeface="Calibri"/>
                <a:cs typeface="Calibri"/>
                <a:sym typeface="Calibri"/>
              </a:rPr>
              <a:t>Tilt of annalema due to fact that Earth’s closest, furthest distance from Sun not exactly at the equinoxes.</a:t>
            </a:r>
            <a:endParaRPr sz="2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defRPr sz="1529">
                <a:latin typeface="Arial"/>
              </a:defRPr>
            </a:pPr>
            <a:endParaRPr sz="2200" b="0" i="0" u="none" strike="noStrike" cap="none">
              <a:solidFill>
                <a:srgbClr val="000000"/>
              </a:solidFill>
              <a:latin typeface="Arial"/>
              <a:ea typeface="Arial"/>
              <a:cs typeface="Arial"/>
              <a:sym typeface="Arial"/>
            </a:endParaRPr>
          </a:p>
        </p:txBody>
      </p:sp>
      <p:pic>
        <p:nvPicPr>
          <p:cNvPr id="367" name="Google Shape;367;p71"/>
          <p:cNvPicPr preferRelativeResize="0">
            <a:picLocks/>
          </p:cNvPicPr>
          <p:nvPr/>
        </p:nvPicPr>
        <p:blipFill rotWithShape="1">
          <a:blip r:embed="rId3">
            <a:alphaModFix/>
          </a:blip>
          <a:srcRect/>
          <a:stretch/>
        </p:blipFill>
        <p:spPr>
          <a:xfrm>
            <a:off x="8544453" y="2095500"/>
            <a:ext cx="2136020" cy="160197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474"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Sidereal Time</a:t>
            </a:r>
          </a:p>
        </p:txBody>
      </p:sp>
      <p:sp>
        <p:nvSpPr>
          <p:cNvPr id="2" name="Content Placeholder 1">
            <a:extLst>
              <a:ext uri="{FF2B5EF4-FFF2-40B4-BE49-F238E27FC236}">
                <a16:creationId xmlns:a16="http://schemas.microsoft.com/office/drawing/2014/main" id="{C3F84F58-504D-F56C-D9AE-ACEF2E042390}"/>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56D37613-8EA0-4A49-EE2B-2940CA01E86B}"/>
              </a:ext>
            </a:extLst>
          </p:cNvPr>
          <p:cNvSpPr>
            <a:spLocks noGrp="1"/>
          </p:cNvSpPr>
          <p:nvPr>
            <p:ph type="body" idx="2"/>
          </p:nvPr>
        </p:nvSpPr>
        <p:spPr>
          <a:xfrm>
            <a:off x="6375400" y="3691048"/>
            <a:ext cx="5207000" cy="271198"/>
          </a:xfrm>
        </p:spPr>
        <p:txBody>
          <a:bodyPr/>
          <a:lstStyle/>
          <a:p>
            <a:endParaRPr lang="en-US"/>
          </a:p>
        </p:txBody>
      </p:sp>
      <p:sp>
        <p:nvSpPr>
          <p:cNvPr id="373" name="Google Shape;373;p72"/>
          <p:cNvSpPr/>
          <p:nvPr/>
        </p:nvSpPr>
        <p:spPr>
          <a:xfrm>
            <a:off x="609600" y="2095500"/>
            <a:ext cx="5334000" cy="4064000"/>
          </a:xfrm>
          <a:prstGeom prst="rect">
            <a:avLst/>
          </a:prstGeom>
          <a:noFill/>
          <a:ln>
            <a:noFill/>
          </a:ln>
        </p:spPr>
        <p:txBody>
          <a:bodyPr spcFirstLastPara="1" wrap="square" lIns="0" tIns="0" rIns="0" bIns="0" anchor="t" anchorCtr="0">
            <a:noAutofit/>
          </a:bodyPr>
          <a:lstStyle/>
          <a:p>
            <a:pPr marL="343080" marR="0" lvl="0" indent="-342360" algn="l" rtl="0">
              <a:buSzPct val="100000"/>
              <a:buFont typeface="Arial"/>
              <a:buChar char="•"/>
              <a:defRPr sz="1317">
                <a:latin typeface="Arial"/>
              </a:defRPr>
            </a:pPr>
            <a:r>
              <a:rPr lang="en-US" sz="2200" b="0" i="0" u="none" strike="noStrike" cap="none">
                <a:solidFill>
                  <a:srgbClr val="000000"/>
                </a:solidFill>
                <a:latin typeface="Arial"/>
                <a:ea typeface="Calibri"/>
                <a:cs typeface="Calibri"/>
                <a:sym typeface="Calibri"/>
              </a:rPr>
              <a:t>A sidereal day is about 23h 56m long.</a:t>
            </a:r>
            <a:endParaRPr sz="22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317">
                <a:latin typeface="Arial"/>
              </a:defRPr>
            </a:pPr>
            <a:r>
              <a:rPr lang="en-US" sz="2200" b="0" i="0" u="none" strike="noStrike" cap="none">
                <a:solidFill>
                  <a:srgbClr val="000000"/>
                </a:solidFill>
                <a:latin typeface="Arial"/>
                <a:ea typeface="Calibri"/>
                <a:cs typeface="Calibri"/>
                <a:sym typeface="Calibri"/>
              </a:rPr>
              <a:t>Every sidereal day the Sun is at the same place in the sky.</a:t>
            </a:r>
            <a:endParaRPr sz="22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317">
                <a:latin typeface="Arial"/>
              </a:defRPr>
            </a:pPr>
            <a:r>
              <a:rPr lang="en-US" sz="2200" b="0" i="0" u="none" strike="noStrike" cap="none">
                <a:solidFill>
                  <a:srgbClr val="000000"/>
                </a:solidFill>
                <a:latin typeface="Arial"/>
                <a:ea typeface="Calibri"/>
                <a:cs typeface="Calibri"/>
                <a:sym typeface="Calibri"/>
              </a:rPr>
              <a:t>The Sun is found 4 minutes of RA different each day. 2h per month = 4m per day.</a:t>
            </a:r>
            <a:endParaRPr sz="2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defRPr sz="1317">
                <a:latin typeface="Arial"/>
              </a:defRPr>
            </a:pPr>
            <a:endParaRPr sz="2200" b="0" i="0" u="none" strike="noStrike" cap="none">
              <a:solidFill>
                <a:srgbClr val="000000"/>
              </a:solidFill>
              <a:latin typeface="Arial"/>
              <a:ea typeface="Arial"/>
              <a:cs typeface="Arial"/>
              <a:sym typeface="Arial"/>
            </a:endParaRPr>
          </a:p>
        </p:txBody>
      </p:sp>
      <p:pic>
        <p:nvPicPr>
          <p:cNvPr id="374" name="Google Shape;374;p72"/>
          <p:cNvPicPr preferRelativeResize="0">
            <a:picLocks/>
          </p:cNvPicPr>
          <p:nvPr/>
        </p:nvPicPr>
        <p:blipFill rotWithShape="1">
          <a:blip r:embed="rId3">
            <a:alphaModFix/>
          </a:blip>
          <a:srcRect/>
          <a:stretch/>
        </p:blipFill>
        <p:spPr>
          <a:xfrm>
            <a:off x="7518164" y="2095500"/>
            <a:ext cx="2894375" cy="131030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481"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Local Sidereal Time (LST)</a:t>
            </a:r>
          </a:p>
        </p:txBody>
      </p:sp>
      <p:sp>
        <p:nvSpPr>
          <p:cNvPr id="2" name="Content Placeholder 1">
            <a:extLst>
              <a:ext uri="{FF2B5EF4-FFF2-40B4-BE49-F238E27FC236}">
                <a16:creationId xmlns:a16="http://schemas.microsoft.com/office/drawing/2014/main" id="{763E81E5-A844-7DF8-E097-20C725C9E047}"/>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C60D4F54-38FE-3825-5C4B-E241E0CF3FA7}"/>
              </a:ext>
            </a:extLst>
          </p:cNvPr>
          <p:cNvSpPr>
            <a:spLocks noGrp="1"/>
          </p:cNvSpPr>
          <p:nvPr>
            <p:ph type="body" idx="2"/>
          </p:nvPr>
        </p:nvSpPr>
        <p:spPr>
          <a:xfrm>
            <a:off x="6375400" y="3691048"/>
            <a:ext cx="5207000" cy="271198"/>
          </a:xfrm>
        </p:spPr>
        <p:txBody>
          <a:bodyPr/>
          <a:lstStyle/>
          <a:p>
            <a:endParaRPr lang="en-US"/>
          </a:p>
        </p:txBody>
      </p:sp>
      <p:sp>
        <p:nvSpPr>
          <p:cNvPr id="380" name="Google Shape;380;p73"/>
          <p:cNvSpPr/>
          <p:nvPr/>
        </p:nvSpPr>
        <p:spPr>
          <a:xfrm>
            <a:off x="609600" y="2095500"/>
            <a:ext cx="5334000" cy="4064000"/>
          </a:xfrm>
          <a:prstGeom prst="rect">
            <a:avLst/>
          </a:prstGeom>
          <a:noFill/>
          <a:ln>
            <a:noFill/>
          </a:ln>
        </p:spPr>
        <p:txBody>
          <a:bodyPr spcFirstLastPara="1" wrap="square" lIns="0" tIns="0" rIns="0" bIns="0" anchor="t" anchorCtr="0">
            <a:noAutofit/>
          </a:bodyPr>
          <a:lstStyle/>
          <a:p>
            <a:pPr marL="343080" marR="0" lvl="0" indent="-342360" algn="l" rtl="0">
              <a:buSzPct val="100000"/>
              <a:buFont typeface="Arial"/>
              <a:buChar char="•"/>
              <a:defRPr sz="1857">
                <a:latin typeface="Arial"/>
              </a:defRPr>
            </a:pPr>
            <a:r>
              <a:rPr lang="en-US" sz="2200" b="0" i="0" u="none" strike="noStrike" cap="none">
                <a:solidFill>
                  <a:srgbClr val="000000"/>
                </a:solidFill>
                <a:latin typeface="Arial"/>
                <a:ea typeface="Calibri"/>
                <a:cs typeface="Calibri"/>
                <a:sym typeface="Calibri"/>
              </a:rPr>
              <a:t>The RA of an object on your meridian is by definition the LST!!</a:t>
            </a:r>
            <a:endParaRPr sz="22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857">
                <a:latin typeface="Arial"/>
              </a:defRPr>
            </a:pPr>
            <a:r>
              <a:rPr lang="en-US" sz="2200" b="0" i="0" u="none" strike="noStrike" cap="none">
                <a:solidFill>
                  <a:srgbClr val="000000"/>
                </a:solidFill>
                <a:latin typeface="Arial"/>
                <a:ea typeface="Calibri"/>
                <a:cs typeface="Calibri"/>
                <a:sym typeface="Calibri"/>
              </a:rPr>
              <a:t>HA = LST - RA</a:t>
            </a:r>
            <a:endParaRPr sz="22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857">
                <a:latin typeface="Arial"/>
              </a:defRPr>
            </a:pPr>
            <a:r>
              <a:rPr lang="en-US" sz="2200" b="0" i="0" u="none" strike="noStrike" cap="none">
                <a:solidFill>
                  <a:srgbClr val="000000"/>
                </a:solidFill>
                <a:latin typeface="Arial"/>
                <a:ea typeface="Calibri"/>
                <a:cs typeface="Calibri"/>
                <a:sym typeface="Calibri"/>
              </a:rPr>
              <a:t>LST is the hour angle of the vernal equinox at your location</a:t>
            </a:r>
            <a:endParaRPr sz="22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857">
                <a:latin typeface="Arial"/>
              </a:defRPr>
            </a:pPr>
            <a:r>
              <a:rPr lang="en-US" sz="2200" b="0" i="0" u="none" strike="noStrike" cap="none">
                <a:solidFill>
                  <a:srgbClr val="000000"/>
                </a:solidFill>
                <a:latin typeface="Arial"/>
                <a:ea typeface="Calibri"/>
                <a:cs typeface="Calibri"/>
                <a:sym typeface="Calibri"/>
              </a:rPr>
              <a:t>The Sun is found 2 hours advanced in RA each month, SO THIS IS THE DIFFERENCE BETWEEN LST and “normal” time!</a:t>
            </a:r>
            <a:endParaRPr sz="2200" b="0" i="0" u="none" strike="noStrike" cap="none">
              <a:solidFill>
                <a:srgbClr val="000000"/>
              </a:solidFill>
              <a:latin typeface="Arial"/>
              <a:ea typeface="Arial"/>
              <a:cs typeface="Arial"/>
              <a:sym typeface="Arial"/>
            </a:endParaRPr>
          </a:p>
        </p:txBody>
      </p:sp>
      <p:pic>
        <p:nvPicPr>
          <p:cNvPr id="381" name="Google Shape;381;p73"/>
          <p:cNvPicPr preferRelativeResize="0">
            <a:picLocks/>
          </p:cNvPicPr>
          <p:nvPr/>
        </p:nvPicPr>
        <p:blipFill rotWithShape="1">
          <a:blip r:embed="rId3">
            <a:alphaModFix/>
          </a:blip>
          <a:srcRect/>
          <a:stretch/>
        </p:blipFill>
        <p:spPr>
          <a:xfrm>
            <a:off x="8884605" y="3553784"/>
            <a:ext cx="1481579" cy="47023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487"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LST Calculators</a:t>
            </a:r>
          </a:p>
        </p:txBody>
      </p:sp>
      <p:sp>
        <p:nvSpPr>
          <p:cNvPr id="2" name="Content Placeholder 1">
            <a:extLst>
              <a:ext uri="{FF2B5EF4-FFF2-40B4-BE49-F238E27FC236}">
                <a16:creationId xmlns:a16="http://schemas.microsoft.com/office/drawing/2014/main" id="{43A933C7-BDFB-E4A4-9212-A018AFF54971}"/>
              </a:ext>
            </a:extLst>
          </p:cNvPr>
          <p:cNvSpPr>
            <a:spLocks noGrp="1"/>
          </p:cNvSpPr>
          <p:nvPr>
            <p:ph idx="1"/>
          </p:nvPr>
        </p:nvSpPr>
        <p:spPr>
          <a:xfrm>
            <a:off x="6375400" y="2095500"/>
            <a:ext cx="5207000" cy="1527748"/>
          </a:xfrm>
        </p:spPr>
        <p:txBody>
          <a:bodyPr/>
          <a:lstStyle/>
          <a:p>
            <a:endParaRPr lang="en-US"/>
          </a:p>
        </p:txBody>
      </p:sp>
      <p:sp>
        <p:nvSpPr>
          <p:cNvPr id="3" name="Text Placeholder 2">
            <a:extLst>
              <a:ext uri="{FF2B5EF4-FFF2-40B4-BE49-F238E27FC236}">
                <a16:creationId xmlns:a16="http://schemas.microsoft.com/office/drawing/2014/main" id="{B1BCBC96-8AC4-64C6-139A-581BA6A4CF7F}"/>
              </a:ext>
            </a:extLst>
          </p:cNvPr>
          <p:cNvSpPr>
            <a:spLocks noGrp="1"/>
          </p:cNvSpPr>
          <p:nvPr>
            <p:ph type="body" idx="2"/>
          </p:nvPr>
        </p:nvSpPr>
        <p:spPr>
          <a:xfrm>
            <a:off x="6375400" y="3691048"/>
            <a:ext cx="5207000" cy="271198"/>
          </a:xfrm>
        </p:spPr>
        <p:txBody>
          <a:bodyPr/>
          <a:lstStyle/>
          <a:p>
            <a:endParaRPr lang="en-US"/>
          </a:p>
        </p:txBody>
      </p:sp>
      <p:sp>
        <p:nvSpPr>
          <p:cNvPr id="387" name="Google Shape;387;p74"/>
          <p:cNvSpPr/>
          <p:nvPr/>
        </p:nvSpPr>
        <p:spPr>
          <a:xfrm>
            <a:off x="609600" y="2095500"/>
            <a:ext cx="10972800" cy="4064000"/>
          </a:xfrm>
          <a:prstGeom prst="rect">
            <a:avLst/>
          </a:prstGeom>
          <a:noFill/>
          <a:ln>
            <a:noFill/>
          </a:ln>
        </p:spPr>
        <p:txBody>
          <a:bodyPr spcFirstLastPara="1" wrap="square" lIns="0" tIns="0" rIns="0" bIns="0" anchor="t" anchorCtr="0">
            <a:noAutofit/>
          </a:bodyPr>
          <a:lstStyle/>
          <a:p>
            <a:pPr marL="343080" marR="0" lvl="0" indent="-342360" algn="l" rtl="0">
              <a:buSzPct val="100000"/>
              <a:buFont typeface="Arial"/>
              <a:buChar char="•"/>
              <a:defRPr sz="1255">
                <a:latin typeface="Arial"/>
              </a:defRPr>
            </a:pPr>
            <a:r>
              <a:rPr lang="en-US" sz="2100" b="0" i="0" u="sng" strike="noStrike" cap="none">
                <a:solidFill>
                  <a:srgbClr val="000000"/>
                </a:solidFill>
                <a:latin typeface="Arial"/>
                <a:ea typeface="Calibri"/>
                <a:cs typeface="Calibri"/>
                <a:sym typeface="Calibri"/>
                <a:hlinkClick r:id="rId3">
                  <a:extLst>
                    <a:ext uri="{A12FA001-AC4F-418D-AE19-62706E023703}">
                      <ahyp:hlinkClr xmlns:ahyp="http://schemas.microsoft.com/office/drawing/2018/hyperlinkcolor" val="tx"/>
                    </a:ext>
                  </a:extLst>
                </a:hlinkClick>
              </a:rPr>
              <a:t>https://aa.usno.navy.mil/data/siderealtime</a:t>
            </a:r>
            <a:endParaRPr sz="21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255">
                <a:latin typeface="Arial"/>
              </a:defRPr>
            </a:pPr>
            <a:r>
              <a:rPr lang="en-US" sz="2100" b="0" i="0" u="none" strike="noStrike" cap="none">
                <a:solidFill>
                  <a:srgbClr val="000000"/>
                </a:solidFill>
                <a:latin typeface="Arial"/>
                <a:ea typeface="Calibri"/>
                <a:cs typeface="Calibri"/>
                <a:sym typeface="Calibri"/>
              </a:rPr>
              <a:t>Enter the date, UT1 time, and longitude.</a:t>
            </a:r>
            <a:endParaRPr sz="21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255">
                <a:latin typeface="Arial"/>
              </a:defRPr>
            </a:pPr>
            <a:r>
              <a:rPr lang="en-US" sz="2100" b="0" i="0" u="none" strike="noStrike" cap="none">
                <a:solidFill>
                  <a:srgbClr val="000000"/>
                </a:solidFill>
                <a:latin typeface="Arial"/>
                <a:ea typeface="Calibri"/>
                <a:cs typeface="Calibri"/>
                <a:sym typeface="Calibri"/>
              </a:rPr>
              <a:t> </a:t>
            </a:r>
            <a:endParaRPr sz="21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255">
                <a:latin typeface="Arial"/>
              </a:defRPr>
            </a:pPr>
            <a:r>
              <a:rPr lang="en-US" sz="2100" b="0" i="0" u="none" strike="noStrike" cap="none">
                <a:solidFill>
                  <a:srgbClr val="000000"/>
                </a:solidFill>
                <a:latin typeface="Arial"/>
                <a:ea typeface="Calibri"/>
                <a:cs typeface="Calibri"/>
                <a:sym typeface="Calibri"/>
              </a:rPr>
              <a:t>Easiest to remove the longitude complication, for comprehension.</a:t>
            </a:r>
            <a:endParaRPr sz="21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255">
                <a:latin typeface="Arial"/>
              </a:defRPr>
            </a:pPr>
            <a:r>
              <a:rPr lang="en-US" sz="2100" b="0" i="0" u="none" strike="noStrike" cap="none">
                <a:solidFill>
                  <a:srgbClr val="000000"/>
                </a:solidFill>
                <a:latin typeface="Arial"/>
                <a:ea typeface="Calibri"/>
                <a:cs typeface="Calibri"/>
                <a:sym typeface="Calibri"/>
              </a:rPr>
              <a:t> </a:t>
            </a:r>
            <a:endParaRPr sz="21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255">
                <a:latin typeface="Arial"/>
              </a:defRPr>
            </a:pPr>
            <a:r>
              <a:rPr lang="en-US" sz="2100" b="0" i="0" u="none" strike="noStrike" cap="none">
                <a:solidFill>
                  <a:srgbClr val="000000"/>
                </a:solidFill>
                <a:latin typeface="Arial"/>
                <a:ea typeface="Calibri"/>
                <a:cs typeface="Calibri"/>
                <a:sym typeface="Calibri"/>
              </a:rPr>
              <a:t>On the Vernal Equinox, at Grenwich England, the Sun is at 0h RA.  The RA of an object on your meridian is the LST, so when the Sun is on your meridian (noon), the LST is 0h.</a:t>
            </a:r>
            <a:endParaRPr sz="21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255">
                <a:latin typeface="Arial"/>
              </a:defRPr>
            </a:pPr>
            <a:r>
              <a:rPr lang="en-US" sz="2100" b="0" i="0" u="none" strike="noStrike" cap="none">
                <a:solidFill>
                  <a:srgbClr val="000000"/>
                </a:solidFill>
                <a:latin typeface="Arial"/>
                <a:ea typeface="Calibri"/>
                <a:cs typeface="Calibri"/>
                <a:sym typeface="Calibri"/>
              </a:rPr>
              <a:t>LST must catch up 24 hours a year, so 6 months later on the fall equinox the LST and Solar time must be identical.</a:t>
            </a:r>
            <a:endParaRPr sz="21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255">
                <a:latin typeface="Arial"/>
              </a:defRPr>
            </a:pPr>
            <a:r>
              <a:rPr lang="en-US" sz="2100" b="0" i="0" u="none" strike="noStrike" cap="none">
                <a:solidFill>
                  <a:srgbClr val="000000"/>
                </a:solidFill>
                <a:latin typeface="Arial"/>
                <a:ea typeface="Calibri"/>
                <a:cs typeface="Calibri"/>
                <a:sym typeface="Calibri"/>
              </a:rPr>
              <a:t> </a:t>
            </a:r>
            <a:endParaRPr sz="2100" b="0" i="0" u="none" strike="noStrike" cap="none">
              <a:solidFill>
                <a:srgbClr val="000000"/>
              </a:solidFill>
              <a:latin typeface="Arial"/>
              <a:ea typeface="Arial"/>
              <a:cs typeface="Arial"/>
              <a:sym typeface="Arial"/>
            </a:endParaRPr>
          </a:p>
          <a:p>
            <a:pPr marL="343080" marR="0" lvl="0" indent="-342360" algn="l" rtl="0">
              <a:buSzPct val="100000"/>
              <a:buFont typeface="Arial"/>
              <a:buChar char="•"/>
              <a:defRPr sz="1255">
                <a:latin typeface="Arial"/>
              </a:defRPr>
            </a:pPr>
            <a:r>
              <a:rPr lang="en-US" sz="2100" b="0" i="0" u="none" strike="noStrike" cap="none">
                <a:solidFill>
                  <a:srgbClr val="000000"/>
                </a:solidFill>
                <a:latin typeface="Arial"/>
                <a:ea typeface="Calibri"/>
                <a:cs typeface="Calibri"/>
                <a:sym typeface="Calibri"/>
              </a:rPr>
              <a:t>Adding longitude complicates things further!</a:t>
            </a:r>
            <a:endParaRPr sz="21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391"/>
        <p:cNvGrpSpPr/>
        <p:nvPr/>
      </p:nvGrpSpPr>
      <p:grpSpPr>
        <a:xfrm>
          <a:off x="0" y="0"/>
          <a:ext cx="0" cy="0"/>
          <a:chOff x="0" y="0"/>
          <a:chExt cx="0" cy="0"/>
        </a:xfrm>
      </p:grpSpPr>
      <p:sp>
        <p:nvSpPr>
          <p:cNvPr id="494" name="WVU lesson title">
            <a:extLst>
              <a:ext uri="{FF2B5EF4-FFF2-40B4-BE49-F238E27FC236}">
                <a16:creationId xmlns:a16="http://schemas.microsoft.com/office/drawing/2014/main" id="{33E7DC27-A5F9-47F9-A216-713460D598EB}"/>
              </a:ext>
            </a:extLst>
          </p:cNvPr>
          <p:cNvSpPr>
            <a:spLocks noGrp="1"/>
          </p:cNvSpPr>
          <p:nvPr>
            <p:ph type="title"/>
          </p:nvPr>
        </p:nvSpPr>
        <p:spPr>
          <a:prstGeom prst="rect">
            <a:avLst/>
          </a:prstGeom>
          <a:noFill/>
          <a:ln w="0">
            <a:noFill/>
          </a:ln>
        </p:spPr>
        <p:txBody>
          <a:bodyPr lIns="0" tIns="0" rIns="0" bIns="0">
            <a:noAutofit/>
          </a:bodyPr>
          <a:lstStyle>
            <a:lvl1pPr>
              <a:defRPr sz="3300" b="1">
                <a:solidFill>
                  <a:srgbClr val="002855"/>
                </a:solidFill>
                <a:latin typeface="Arial"/>
                <a:ea typeface="Arial"/>
                <a:cs typeface="Arial"/>
              </a:defRPr>
            </a:lvl1pPr>
            <a:lvl2pPr>
              <a:defRPr sz="3300" b="1">
                <a:solidFill>
                  <a:srgbClr val="002855"/>
                </a:solidFill>
                <a:latin typeface="Arial"/>
                <a:ea typeface="Arial"/>
                <a:cs typeface="Arial"/>
              </a:defRPr>
            </a:lvl2pPr>
            <a:lvl3pPr>
              <a:defRPr sz="3300" b="1">
                <a:solidFill>
                  <a:srgbClr val="002855"/>
                </a:solidFill>
                <a:latin typeface="Arial"/>
                <a:ea typeface="Arial"/>
                <a:cs typeface="Arial"/>
              </a:defRPr>
            </a:lvl3pPr>
            <a:lvl4pPr>
              <a:defRPr sz="3300" b="1">
                <a:solidFill>
                  <a:srgbClr val="002855"/>
                </a:solidFill>
                <a:latin typeface="Arial"/>
                <a:ea typeface="Arial"/>
                <a:cs typeface="Arial"/>
              </a:defRPr>
            </a:lvl4pPr>
            <a:lvl5pPr>
              <a:defRPr sz="3300" b="1">
                <a:solidFill>
                  <a:srgbClr val="002855"/>
                </a:solidFill>
                <a:latin typeface="Arial"/>
                <a:ea typeface="Arial"/>
                <a:cs typeface="Arial"/>
              </a:defRPr>
            </a:lvl5pPr>
            <a:lvl6pPr>
              <a:defRPr sz="3300" b="1">
                <a:solidFill>
                  <a:srgbClr val="002855"/>
                </a:solidFill>
                <a:latin typeface="Arial"/>
                <a:ea typeface="Arial"/>
                <a:cs typeface="Arial"/>
              </a:defRPr>
            </a:lvl6pPr>
            <a:lvl7pPr>
              <a:defRPr sz="3300" b="1">
                <a:solidFill>
                  <a:srgbClr val="002855"/>
                </a:solidFill>
                <a:latin typeface="Arial"/>
                <a:ea typeface="Arial"/>
                <a:cs typeface="Arial"/>
              </a:defRPr>
            </a:lvl7pPr>
            <a:lvl8pPr>
              <a:defRPr sz="3300" b="1">
                <a:solidFill>
                  <a:srgbClr val="002855"/>
                </a:solidFill>
                <a:latin typeface="Arial"/>
                <a:ea typeface="Arial"/>
                <a:cs typeface="Arial"/>
              </a:defRPr>
            </a:lvl8pPr>
            <a:lvl9pPr>
              <a:defRPr sz="3300" b="1">
                <a:solidFill>
                  <a:srgbClr val="002855"/>
                </a:solidFill>
                <a:latin typeface="Arial"/>
                <a:ea typeface="Arial"/>
                <a:cs typeface="Arial"/>
              </a:defRPr>
            </a:lvl9pPr>
          </a:lstStyle>
          <a:p>
            <a:r>
              <a:rPr lang="en-US" sz="3300" b="1">
                <a:solidFill>
                  <a:srgbClr val="002855"/>
                </a:solidFill>
                <a:latin typeface="Arial"/>
              </a:rPr>
              <a:t>Time, planning observations, and coordinate systems</a:t>
            </a:r>
          </a:p>
        </p:txBody>
      </p:sp>
      <p:sp>
        <p:nvSpPr>
          <p:cNvPr id="2" name="Content Placeholder 1">
            <a:extLst>
              <a:ext uri="{FF2B5EF4-FFF2-40B4-BE49-F238E27FC236}">
                <a16:creationId xmlns:a16="http://schemas.microsoft.com/office/drawing/2014/main" id="{70254954-EA74-8E0A-BA33-ECD673225B98}"/>
              </a:ext>
            </a:extLst>
          </p:cNvPr>
          <p:cNvSpPr>
            <a:spLocks noGrp="1"/>
          </p:cNvSpPr>
          <p:nvPr>
            <p:ph idx="1"/>
          </p:nvPr>
        </p:nvSpPr>
        <p:spPr/>
        <p:txBody>
          <a:bodyPr/>
          <a:lstStyle/>
          <a:p>
            <a:endParaRPr lang="en-US"/>
          </a:p>
        </p:txBody>
      </p:sp>
      <p:sp>
        <p:nvSpPr>
          <p:cNvPr id="3" name="Text Placeholder 2">
            <a:extLst>
              <a:ext uri="{FF2B5EF4-FFF2-40B4-BE49-F238E27FC236}">
                <a16:creationId xmlns:a16="http://schemas.microsoft.com/office/drawing/2014/main" id="{25456232-4663-E167-DB3D-78AA30CB24A4}"/>
              </a:ext>
            </a:extLst>
          </p:cNvPr>
          <p:cNvSpPr>
            <a:spLocks noGrp="1"/>
          </p:cNvSpPr>
          <p:nvPr>
            <p:ph type="body" idx="2"/>
          </p:nvPr>
        </p:nvSpPr>
        <p:spPr/>
        <p:txBody>
          <a:bodyPr/>
          <a:lstStyle/>
          <a:p>
            <a:endParaRPr lang="en-US"/>
          </a:p>
        </p:txBody>
      </p:sp>
      <p:sp>
        <p:nvSpPr>
          <p:cNvPr id="392" name="Google Shape;392;p75"/>
          <p:cNvSpPr/>
          <p:nvPr/>
        </p:nvSpPr>
        <p:spPr>
          <a:xfrm>
            <a:off x="1938900" y="2095500"/>
            <a:ext cx="8228880" cy="79128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pic>
        <p:nvPicPr>
          <p:cNvPr id="393" name="Google Shape;393;p75"/>
          <p:cNvPicPr preferRelativeResize="0"/>
          <p:nvPr/>
        </p:nvPicPr>
        <p:blipFill rotWithShape="1">
          <a:blip r:embed="rId3">
            <a:alphaModFix/>
          </a:blip>
          <a:srcRect/>
          <a:stretch/>
        </p:blipFill>
        <p:spPr>
          <a:xfrm>
            <a:off x="1633980" y="2353980"/>
            <a:ext cx="5714280" cy="3351960"/>
          </a:xfrm>
          <a:prstGeom prst="rect">
            <a:avLst/>
          </a:prstGeom>
          <a:noFill/>
          <a:ln>
            <a:noFill/>
          </a:ln>
        </p:spPr>
      </p:pic>
      <p:pic>
        <p:nvPicPr>
          <p:cNvPr id="394" name="Google Shape;394;p75"/>
          <p:cNvPicPr preferRelativeResize="0"/>
          <p:nvPr/>
        </p:nvPicPr>
        <p:blipFill rotWithShape="1">
          <a:blip r:embed="rId4">
            <a:alphaModFix/>
          </a:blip>
          <a:srcRect/>
          <a:stretch/>
        </p:blipFill>
        <p:spPr>
          <a:xfrm>
            <a:off x="7348980" y="2544420"/>
            <a:ext cx="3209040" cy="2971080"/>
          </a:xfrm>
          <a:prstGeom prst="rect">
            <a:avLst/>
          </a:prstGeom>
          <a:noFill/>
          <a:ln>
            <a:noFill/>
          </a:ln>
        </p:spPr>
      </p:pic>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majorFont>
      <a:minorFont>
        <a:latin typeface="Arial"/>
        <a:ea typeface="Arial"/>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s-ready.pptx" id="{6D5A5D80-B59F-47FE-A006-FBFC2926142F}" vid="{69CEE3E8-36C9-43B0-A0FB-27FA92D72A3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wvu-dspira-presentation-template</Template>
  <TotalTime>0</TotalTime>
  <Words>900</Words>
  <Application>Microsoft Office PowerPoint</Application>
  <PresentationFormat>Widescreen</PresentationFormat>
  <Paragraphs>97</Paragraphs>
  <Slides>23</Slides>
  <Notes>23</Notes>
  <HiddenSlides>3</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ChatGPT</vt:lpstr>
      <vt:lpstr>Time, Planning Observations, and Coordinate Systems</vt:lpstr>
      <vt:lpstr>Spherical Coordinate Systems</vt:lpstr>
      <vt:lpstr>1. Longitude + Latitude on Earth</vt:lpstr>
      <vt:lpstr>2. Horizontal or Alt/Az or El/Az</vt:lpstr>
      <vt:lpstr>3. Galactic</vt:lpstr>
      <vt:lpstr>Time, planning observations, and coordinate systems</vt:lpstr>
      <vt:lpstr>Time, planning observations, and coordinate systems</vt:lpstr>
      <vt:lpstr>4. Ecliptic</vt:lpstr>
      <vt:lpstr>4. Equatorial</vt:lpstr>
      <vt:lpstr>Declination</vt:lpstr>
      <vt:lpstr>Right Ascension and Hour Angle</vt:lpstr>
      <vt:lpstr>Right Ascension and Precession</vt:lpstr>
      <vt:lpstr>Converting Between Coordinate Systems</vt:lpstr>
      <vt:lpstr>Converting Between Coordinate Systems</vt:lpstr>
      <vt:lpstr>Time, planning observations, and coordinate systems</vt:lpstr>
      <vt:lpstr>Time, planning observations, and coordinate systems</vt:lpstr>
      <vt:lpstr>Equation of Time</vt:lpstr>
      <vt:lpstr>Annalemma</vt:lpstr>
      <vt:lpstr>Annalema</vt:lpstr>
      <vt:lpstr>Sidereal Time</vt:lpstr>
      <vt:lpstr>Local Sidereal Time (LST)</vt:lpstr>
      <vt:lpstr>LST Calculators</vt:lpstr>
      <vt:lpstr>Time, planning observations, and coordinate systems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planning observations, and coordinate systems (2018 edition)</dc:title>
  <cp:lastModifiedBy>Dylan Gormley</cp:lastModifiedBy>
  <cp:revision>3</cp:revision>
  <dcterms:modified xsi:type="dcterms:W3CDTF">2026-09-27T00:53:38Z</dcterms:modified>
</cp:coreProperties>
</file>